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258" r:id="rId11"/>
    <p:sldId id="309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812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1096439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426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301803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hj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1" y="162228"/>
            <a:ext cx="11751396" cy="65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1244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9026308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84919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413431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426538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90973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557850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316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91478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558797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009197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21566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418694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81189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351425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0161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0217289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22060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3025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03771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12377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768091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9883408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794471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1132447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752990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2165303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996386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601050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535162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957081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593494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1099921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05156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462453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884468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896441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960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72586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8490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8857734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819129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790443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3184924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03706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619380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722463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98911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379368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881058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5383873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40586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13323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260551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650117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984097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7757320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jj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" y="290944"/>
            <a:ext cx="11244528" cy="62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7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408406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086484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4883658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255561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0037414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5286240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291372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04496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26133062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162464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184761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52949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70917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5027467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09253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148146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92961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90124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864058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3807696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83656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216008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949614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13980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539379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8215128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732389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891096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2940776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7418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2" y="2048562"/>
            <a:ext cx="10512858" cy="6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94600" y="1932420"/>
            <a:ext cx="1955800" cy="1001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1" y="279400"/>
            <a:ext cx="10373159" cy="1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542" y="3302000"/>
            <a:ext cx="81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문자열의 내부 함수</a:t>
            </a:r>
            <a:endParaRPr lang="en-US" altLang="ko-KR" dirty="0" smtClean="0"/>
          </a:p>
          <a:p>
            <a:r>
              <a:rPr lang="en-US" altLang="ko-KR" dirty="0" err="1" smtClean="0"/>
              <a:t>String.length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=&gt; </a:t>
            </a:r>
            <a:r>
              <a:rPr lang="ko-KR" altLang="en-US" dirty="0" smtClean="0">
                <a:sym typeface="Wingdings" panose="05000000000000000000" pitchFamily="2" charset="2"/>
              </a:rPr>
              <a:t>문자열의 길이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85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39974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7003902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52492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993041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17032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31197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13861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6022106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7787918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99139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33709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230477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656198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462888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909425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72359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39247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231768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638279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201362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82419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9136938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7241346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37409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0554688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340017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83012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13470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571776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5101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2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4638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9" y="41211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57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84418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30584580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6223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017575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32756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772595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26947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228837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242179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42695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754935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57883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440411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0975103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4183031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15398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09229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8179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5022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8862536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5728088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210838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440390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9001817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581392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7739252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052557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64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4216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109753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07894844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9800" y="2717800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Number(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) =&gt; </a:t>
            </a:r>
            <a:r>
              <a:rPr lang="en-US" altLang="ko-KR" sz="2400" dirty="0" err="1" smtClean="0"/>
              <a:t>NaN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Number.isNaN</a:t>
            </a:r>
            <a:r>
              <a:rPr lang="en-US" altLang="ko-KR" sz="2400" dirty="0" smtClean="0"/>
              <a:t>( </a:t>
            </a:r>
            <a:r>
              <a:rPr lang="en-US" altLang="ko-KR" sz="2400" dirty="0" err="1" smtClean="0"/>
              <a:t>NaN</a:t>
            </a:r>
            <a:r>
              <a:rPr lang="en-US" altLang="ko-KR" sz="2400" dirty="0" smtClean="0"/>
              <a:t> ) =&gt; true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763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541086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323466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13270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4572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700" y="2131080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비교연산자 </a:t>
            </a:r>
            <a:r>
              <a:rPr lang="en-US" altLang="ko-KR" sz="2800" dirty="0" smtClean="0"/>
              <a:t>‘&gt;’ </a:t>
            </a:r>
            <a:r>
              <a:rPr lang="ko-KR" altLang="en-US" sz="2800" dirty="0" smtClean="0"/>
              <a:t>사용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199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4254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2635250"/>
            <a:ext cx="935513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4419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85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412750"/>
            <a:ext cx="10722098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700" y="22860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 : </a:t>
            </a:r>
            <a:r>
              <a:rPr lang="ko-KR" altLang="en-US" dirty="0" smtClean="0"/>
              <a:t>전역검색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\d{3} </a:t>
            </a:r>
          </a:p>
          <a:p>
            <a:endParaRPr lang="en-US" altLang="ko-KR" dirty="0"/>
          </a:p>
          <a:p>
            <a:r>
              <a:rPr lang="en-US" altLang="ko-KR" dirty="0" smtClean="0"/>
              <a:t>?!\d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12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3600</Words>
  <Application>Microsoft Office PowerPoint</Application>
  <PresentationFormat>사용자 지정</PresentationFormat>
  <Paragraphs>1586</Paragraphs>
  <Slides>60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</cp:revision>
  <dcterms:created xsi:type="dcterms:W3CDTF">2020-01-16T07:12:04Z</dcterms:created>
  <dcterms:modified xsi:type="dcterms:W3CDTF">2020-02-13T05:33:22Z</dcterms:modified>
</cp:coreProperties>
</file>