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9" r:id="rId4"/>
    <p:sldId id="259" r:id="rId5"/>
    <p:sldId id="270" r:id="rId6"/>
    <p:sldId id="261" r:id="rId7"/>
    <p:sldId id="283" r:id="rId8"/>
    <p:sldId id="260" r:id="rId9"/>
    <p:sldId id="277" r:id="rId10"/>
    <p:sldId id="271" r:id="rId11"/>
    <p:sldId id="278" r:id="rId12"/>
    <p:sldId id="264" r:id="rId13"/>
    <p:sldId id="282" r:id="rId14"/>
    <p:sldId id="279" r:id="rId15"/>
    <p:sldId id="281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99130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8296845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="" xmlns:a16="http://schemas.microsoft.com/office/drawing/2014/main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="" xmlns:a16="http://schemas.microsoft.com/office/drawing/2014/main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="" xmlns:a16="http://schemas.microsoft.com/office/drawing/2014/main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="" xmlns:a16="http://schemas.microsoft.com/office/drawing/2014/main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="" xmlns:a16="http://schemas.microsoft.com/office/drawing/2014/main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="" xmlns:a16="http://schemas.microsoft.com/office/drawing/2014/main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="" xmlns:a16="http://schemas.microsoft.com/office/drawing/2014/main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="" xmlns:a16="http://schemas.microsoft.com/office/drawing/2014/main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="" xmlns:a16="http://schemas.microsoft.com/office/drawing/2014/main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="" xmlns:a16="http://schemas.microsoft.com/office/drawing/2014/main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="" xmlns:a16="http://schemas.microsoft.com/office/drawing/2014/main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5128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487347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="" xmlns:a16="http://schemas.microsoft.com/office/drawing/2014/main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="" xmlns:a16="http://schemas.microsoft.com/office/drawing/2014/main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30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0766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698169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491225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13821392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="" xmlns:a16="http://schemas.microsoft.com/office/drawing/2014/main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21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557788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7289734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06427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68569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3069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89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23523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34826606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9672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0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197825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814885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="" xmlns:a16="http://schemas.microsoft.com/office/drawing/2014/main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="" xmlns:a16="http://schemas.microsoft.com/office/drawing/2014/main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="" xmlns:a16="http://schemas.microsoft.com/office/drawing/2014/main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="" xmlns:a16="http://schemas.microsoft.com/office/drawing/2014/main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="" xmlns:a16="http://schemas.microsoft.com/office/drawing/2014/main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="" xmlns:a16="http://schemas.microsoft.com/office/drawing/2014/main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08617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67482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37904918"/>
              </p:ext>
            </p:extLst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="" xmlns:a16="http://schemas.microsoft.com/office/drawing/2014/main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28119"/>
              </p:ext>
            </p:extLst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5090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3638336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=""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=""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=""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=""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=""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75046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6671481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="" xmlns:a16="http://schemas.microsoft.com/office/drawing/2014/main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020546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58781391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=""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6025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57819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0564530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71069"/>
              </p:ext>
            </p:extLst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2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4845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72886334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="" xmlns:a16="http://schemas.microsoft.com/office/drawing/2014/main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="" xmlns:a16="http://schemas.microsoft.com/office/drawing/2014/main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="" xmlns:a16="http://schemas.microsoft.com/office/drawing/2014/main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="" xmlns:a16="http://schemas.microsoft.com/office/drawing/2014/main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="" xmlns:a16="http://schemas.microsoft.com/office/drawing/2014/main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="" xmlns:a16="http://schemas.microsoft.com/office/drawing/2014/main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="" xmlns:a16="http://schemas.microsoft.com/office/drawing/2014/main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="" xmlns:a16="http://schemas.microsoft.com/office/drawing/2014/main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58305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5231180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43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1549</Words>
  <Application>Microsoft Office PowerPoint</Application>
  <PresentationFormat>사용자 지정</PresentationFormat>
  <Paragraphs>645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511</cp:revision>
  <dcterms:created xsi:type="dcterms:W3CDTF">2020-01-16T07:12:04Z</dcterms:created>
  <dcterms:modified xsi:type="dcterms:W3CDTF">2020-02-05T09:18:59Z</dcterms:modified>
</cp:coreProperties>
</file>