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7" r:id="rId10"/>
    <p:sldId id="261" r:id="rId11"/>
    <p:sldId id="275" r:id="rId12"/>
    <p:sldId id="262" r:id="rId13"/>
    <p:sldId id="276" r:id="rId14"/>
    <p:sldId id="263" r:id="rId15"/>
    <p:sldId id="264" r:id="rId16"/>
    <p:sldId id="265" r:id="rId17"/>
    <p:sldId id="266" r:id="rId18"/>
    <p:sldId id="267" r:id="rId19"/>
    <p:sldId id="278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4432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48" y="4730860"/>
            <a:ext cx="2506240" cy="1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96" y="162963"/>
            <a:ext cx="4509191" cy="6618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9081" y="358517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8" y="400844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8" y="2797176"/>
            <a:ext cx="5099459" cy="7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37"/>
            <a:ext cx="12192000" cy="64098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8" y="2908945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189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706</Words>
  <Application>Microsoft Office PowerPoint</Application>
  <PresentationFormat>와이드스크린</PresentationFormat>
  <Paragraphs>410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11</cp:revision>
  <dcterms:modified xsi:type="dcterms:W3CDTF">2020-02-20T06:03:23Z</dcterms:modified>
</cp:coreProperties>
</file>