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030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39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643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451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29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77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34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8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66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468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08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058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72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1" y="1234146"/>
            <a:ext cx="7932848" cy="44582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30102" y="1449859"/>
            <a:ext cx="8365622" cy="3838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19" y="3367224"/>
            <a:ext cx="2572109" cy="1781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919" y="1888374"/>
            <a:ext cx="2734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7" y="1210964"/>
            <a:ext cx="8013147" cy="4522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074" y="3043565"/>
            <a:ext cx="3381847" cy="857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6382" y="4732320"/>
            <a:ext cx="1278740" cy="7896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95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" y="1169772"/>
            <a:ext cx="7743253" cy="436605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398046" y="237762"/>
            <a:ext cx="3734833" cy="3900052"/>
            <a:chOff x="8398046" y="237762"/>
            <a:chExt cx="3734833" cy="39000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6663" y="2651707"/>
              <a:ext cx="3696216" cy="14861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046" y="237762"/>
              <a:ext cx="2791215" cy="220058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663" y="4891084"/>
            <a:ext cx="215295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36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" y="1153298"/>
            <a:ext cx="7753385" cy="4382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37" y="708454"/>
            <a:ext cx="3358673" cy="1739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37" y="3072713"/>
            <a:ext cx="3202259" cy="3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93" y="0"/>
            <a:ext cx="336856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77" y="1042813"/>
            <a:ext cx="4887007" cy="4344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4346" y="2166551"/>
            <a:ext cx="667265" cy="62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11611" y="1993557"/>
            <a:ext cx="2622766" cy="255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25459" y="1400432"/>
            <a:ext cx="2046476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48" y="1231967"/>
            <a:ext cx="5255219" cy="4122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4" y="0"/>
            <a:ext cx="339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0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3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03" y="0"/>
            <a:ext cx="336445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2" y="940600"/>
            <a:ext cx="3629532" cy="4515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1004" y="1622854"/>
            <a:ext cx="3632887" cy="182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839</Words>
  <Application>Microsoft Office PowerPoint</Application>
  <PresentationFormat>와이드스크린</PresentationFormat>
  <Paragraphs>278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78</cp:revision>
  <dcterms:created xsi:type="dcterms:W3CDTF">2020-01-16T07:12:04Z</dcterms:created>
  <dcterms:modified xsi:type="dcterms:W3CDTF">2020-02-20T06:16:44Z</dcterms:modified>
</cp:coreProperties>
</file>