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제목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 smtClean="0"/>
              <a:t>용승용승용승용승용승용승용승용승용승용승용승</a:t>
            </a:r>
            <a:endParaRPr dirty="0"/>
          </a:p>
        </p:txBody>
      </p:sp>
      <p:sp>
        <p:nvSpPr>
          <p:cNvPr id="95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dirty="0"/>
              <a:t>프로젝트3</a:t>
            </a:r>
          </a:p>
          <a:p>
            <a:r>
              <a:rPr dirty="0" err="1"/>
              <a:t>크라우드</a:t>
            </a:r>
            <a:r>
              <a:rPr dirty="0"/>
              <a:t> </a:t>
            </a:r>
            <a:r>
              <a:rPr dirty="0" err="1"/>
              <a:t>fun딩딩디리이딩디이딩딩</a:t>
            </a:r>
            <a:endParaRPr dirty="0"/>
          </a:p>
          <a:p>
            <a:r>
              <a:rPr dirty="0"/>
              <a:t>2조오오오오오으아아으아으아으아ㅡ아으ㅏ으아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96" y="162963"/>
            <a:ext cx="4509191" cy="6618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8" y="2302365"/>
            <a:ext cx="3487941" cy="3069974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739081" y="3585172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588" y="400844"/>
            <a:ext cx="5099459" cy="68557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588" y="2797176"/>
            <a:ext cx="5099459" cy="78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674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231"/>
            <a:ext cx="12192000" cy="473353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9" y="2709334"/>
            <a:ext cx="2418077" cy="7171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716"/>
            <a:ext cx="5551581" cy="213114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2124478">
            <a:off x="1394232" y="3793233"/>
            <a:ext cx="470780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243" y="524583"/>
            <a:ext cx="1991976" cy="22063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4199" y="4071089"/>
            <a:ext cx="5210175" cy="942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199" y="5201782"/>
            <a:ext cx="4191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367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068" y="0"/>
            <a:ext cx="339186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49" y="3429000"/>
            <a:ext cx="2838450" cy="276225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662593" y="4689526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498" y="991872"/>
            <a:ext cx="2771775" cy="42767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10800000">
            <a:off x="7141434" y="3130234"/>
            <a:ext cx="1190064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826891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54" y="0"/>
            <a:ext cx="3404092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95" y="243877"/>
            <a:ext cx="3067050" cy="285750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648544" y="193754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95" y="3320028"/>
            <a:ext cx="2562225" cy="239077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18717233">
            <a:off x="2615063" y="3010773"/>
            <a:ext cx="2187637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855" y="1348635"/>
            <a:ext cx="3228975" cy="3200400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 rot="10800000">
            <a:off x="7915741" y="3111967"/>
            <a:ext cx="950616" cy="416122"/>
          </a:xfrm>
          <a:prstGeom prst="rightArrow">
            <a:avLst/>
          </a:prstGeom>
          <a:solidFill>
            <a:srgbClr val="FF0000"/>
          </a:solidFill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781757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용승용승용승용승용승용승용승용승용승용승용승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cp:lastModifiedBy>jr</cp:lastModifiedBy>
  <cp:revision>10</cp:revision>
  <dcterms:modified xsi:type="dcterms:W3CDTF">2020-02-20T06:15:23Z</dcterms:modified>
</cp:coreProperties>
</file>