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2" r:id="rId4"/>
    <p:sldId id="258" r:id="rId5"/>
    <p:sldId id="273" r:id="rId6"/>
    <p:sldId id="259" r:id="rId7"/>
    <p:sldId id="274" r:id="rId8"/>
    <p:sldId id="260" r:id="rId9"/>
    <p:sldId id="261" r:id="rId10"/>
    <p:sldId id="275" r:id="rId11"/>
    <p:sldId id="262" r:id="rId12"/>
    <p:sldId id="276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1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화면 설계서!!!!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프로젝트3</a:t>
            </a:r>
          </a:p>
          <a:p>
            <a:r>
              <a:t>크라우드 fun딩딩디리이딩디이딩딩</a:t>
            </a:r>
          </a:p>
          <a:p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28"/>
            <a:ext cx="12192000" cy="664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178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12192000" cy="68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51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표 5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User_a_ys_serachidpass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t>아이디,비밀번호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8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79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80" name="TextBox 17"/>
          <p:cNvSpPr txBox="1"/>
          <p:nvPr/>
        </p:nvSpPr>
        <p:spPr>
          <a:xfrm>
            <a:off x="3436809" y="1472273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383" name="직사각형 18"/>
          <p:cNvGrpSpPr/>
          <p:nvPr/>
        </p:nvGrpSpPr>
        <p:grpSpPr>
          <a:xfrm>
            <a:off x="2822493" y="2096566"/>
            <a:ext cx="748740" cy="205741"/>
            <a:chOff x="0" y="0"/>
            <a:chExt cx="748738" cy="205740"/>
          </a:xfrm>
        </p:grpSpPr>
        <p:sp>
          <p:nvSpPr>
            <p:cNvPr id="381" name="직사각형"/>
            <p:cNvSpPr/>
            <p:nvPr/>
          </p:nvSpPr>
          <p:spPr>
            <a:xfrm>
              <a:off x="0" y="2499"/>
              <a:ext cx="748739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2" name="이름"/>
            <p:cNvSpPr txBox="1"/>
            <p:nvPr/>
          </p:nvSpPr>
          <p:spPr>
            <a:xfrm>
              <a:off x="45719" y="0"/>
              <a:ext cx="65730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386" name="직사각형 19"/>
          <p:cNvGrpSpPr/>
          <p:nvPr/>
        </p:nvGrpSpPr>
        <p:grpSpPr>
          <a:xfrm>
            <a:off x="2822493" y="2609082"/>
            <a:ext cx="752936" cy="205741"/>
            <a:chOff x="0" y="0"/>
            <a:chExt cx="752934" cy="205740"/>
          </a:xfrm>
        </p:grpSpPr>
        <p:sp>
          <p:nvSpPr>
            <p:cNvPr id="384" name="직사각형"/>
            <p:cNvSpPr/>
            <p:nvPr/>
          </p:nvSpPr>
          <p:spPr>
            <a:xfrm>
              <a:off x="0" y="2499"/>
              <a:ext cx="752935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5" name="핸드폰번호"/>
            <p:cNvSpPr txBox="1"/>
            <p:nvPr/>
          </p:nvSpPr>
          <p:spPr>
            <a:xfrm>
              <a:off x="45719" y="0"/>
              <a:ext cx="661496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87" name="직사각형 20"/>
          <p:cNvSpPr/>
          <p:nvPr/>
        </p:nvSpPr>
        <p:spPr>
          <a:xfrm>
            <a:off x="3815429" y="2099066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88" name="직사각형 21"/>
          <p:cNvSpPr/>
          <p:nvPr/>
        </p:nvSpPr>
        <p:spPr>
          <a:xfrm>
            <a:off x="3811940" y="2611582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391" name="직사각형 22"/>
          <p:cNvGrpSpPr/>
          <p:nvPr/>
        </p:nvGrpSpPr>
        <p:grpSpPr>
          <a:xfrm>
            <a:off x="3946356" y="3470142"/>
            <a:ext cx="765282" cy="311600"/>
            <a:chOff x="0" y="0"/>
            <a:chExt cx="765281" cy="311599"/>
          </a:xfrm>
        </p:grpSpPr>
        <p:sp>
          <p:nvSpPr>
            <p:cNvPr id="389" name="직사각형"/>
            <p:cNvSpPr/>
            <p:nvPr/>
          </p:nvSpPr>
          <p:spPr>
            <a:xfrm>
              <a:off x="-1" y="-1"/>
              <a:ext cx="765283" cy="3116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0" name="아이디찾기"/>
            <p:cNvSpPr txBox="1"/>
            <p:nvPr/>
          </p:nvSpPr>
          <p:spPr>
            <a:xfrm>
              <a:off x="45719" y="52929"/>
              <a:ext cx="67384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94" name="직사각형 25"/>
          <p:cNvGrpSpPr/>
          <p:nvPr/>
        </p:nvGrpSpPr>
        <p:grpSpPr>
          <a:xfrm>
            <a:off x="4924514" y="2609082"/>
            <a:ext cx="804798" cy="205741"/>
            <a:chOff x="0" y="0"/>
            <a:chExt cx="804797" cy="205740"/>
          </a:xfrm>
        </p:grpSpPr>
        <p:sp>
          <p:nvSpPr>
            <p:cNvPr id="392" name="직사각형"/>
            <p:cNvSpPr/>
            <p:nvPr/>
          </p:nvSpPr>
          <p:spPr>
            <a:xfrm>
              <a:off x="0" y="2499"/>
              <a:ext cx="804798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3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97" name="직사각형 26"/>
          <p:cNvGrpSpPr/>
          <p:nvPr/>
        </p:nvGrpSpPr>
        <p:grpSpPr>
          <a:xfrm>
            <a:off x="2822493" y="3015801"/>
            <a:ext cx="752936" cy="320041"/>
            <a:chOff x="0" y="0"/>
            <a:chExt cx="752934" cy="320040"/>
          </a:xfrm>
        </p:grpSpPr>
        <p:sp>
          <p:nvSpPr>
            <p:cNvPr id="395" name="직사각형"/>
            <p:cNvSpPr/>
            <p:nvPr/>
          </p:nvSpPr>
          <p:spPr>
            <a:xfrm>
              <a:off x="0" y="22951"/>
              <a:ext cx="752935" cy="2741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6" name="인증번호…"/>
            <p:cNvSpPr txBox="1"/>
            <p:nvPr/>
          </p:nvSpPr>
          <p:spPr>
            <a:xfrm>
              <a:off x="45719" y="0"/>
              <a:ext cx="66149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398" name="직사각형 27"/>
          <p:cNvSpPr/>
          <p:nvPr/>
        </p:nvSpPr>
        <p:spPr>
          <a:xfrm>
            <a:off x="3811940" y="3074965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99" name="TextBox 29"/>
          <p:cNvSpPr txBox="1"/>
          <p:nvPr/>
        </p:nvSpPr>
        <p:spPr>
          <a:xfrm>
            <a:off x="3350989" y="3763317"/>
            <a:ext cx="155591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402" name="직사각형 30"/>
          <p:cNvGrpSpPr/>
          <p:nvPr/>
        </p:nvGrpSpPr>
        <p:grpSpPr>
          <a:xfrm>
            <a:off x="2834032" y="4527486"/>
            <a:ext cx="712620" cy="205741"/>
            <a:chOff x="0" y="0"/>
            <a:chExt cx="712619" cy="205740"/>
          </a:xfrm>
        </p:grpSpPr>
        <p:sp>
          <p:nvSpPr>
            <p:cNvPr id="400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1" name="아이디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405" name="직사각형 31"/>
          <p:cNvGrpSpPr/>
          <p:nvPr/>
        </p:nvGrpSpPr>
        <p:grpSpPr>
          <a:xfrm>
            <a:off x="2834032" y="4877045"/>
            <a:ext cx="716613" cy="205741"/>
            <a:chOff x="0" y="0"/>
            <a:chExt cx="716611" cy="205740"/>
          </a:xfrm>
        </p:grpSpPr>
        <p:sp>
          <p:nvSpPr>
            <p:cNvPr id="403" name="직사각형"/>
            <p:cNvSpPr/>
            <p:nvPr/>
          </p:nvSpPr>
          <p:spPr>
            <a:xfrm>
              <a:off x="0" y="22942"/>
              <a:ext cx="716612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4" name="핸드폰번호"/>
            <p:cNvSpPr txBox="1"/>
            <p:nvPr/>
          </p:nvSpPr>
          <p:spPr>
            <a:xfrm>
              <a:off x="45719" y="0"/>
              <a:ext cx="62517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406" name="직사각형 32"/>
          <p:cNvSpPr/>
          <p:nvPr/>
        </p:nvSpPr>
        <p:spPr>
          <a:xfrm>
            <a:off x="3813552" y="455042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07" name="직사각형 33"/>
          <p:cNvSpPr/>
          <p:nvPr/>
        </p:nvSpPr>
        <p:spPr>
          <a:xfrm>
            <a:off x="3810063" y="489998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410" name="직사각형 34"/>
          <p:cNvGrpSpPr/>
          <p:nvPr/>
        </p:nvGrpSpPr>
        <p:grpSpPr>
          <a:xfrm>
            <a:off x="3874884" y="5880617"/>
            <a:ext cx="851322" cy="324931"/>
            <a:chOff x="0" y="0"/>
            <a:chExt cx="851321" cy="324929"/>
          </a:xfrm>
        </p:grpSpPr>
        <p:sp>
          <p:nvSpPr>
            <p:cNvPr id="408" name="직사각형"/>
            <p:cNvSpPr/>
            <p:nvPr/>
          </p:nvSpPr>
          <p:spPr>
            <a:xfrm>
              <a:off x="-1" y="0"/>
              <a:ext cx="851323" cy="3249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9" name="비밀번호찾기"/>
            <p:cNvSpPr txBox="1"/>
            <p:nvPr/>
          </p:nvSpPr>
          <p:spPr>
            <a:xfrm>
              <a:off x="45719" y="59595"/>
              <a:ext cx="75988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413" name="직사각형 36"/>
          <p:cNvGrpSpPr/>
          <p:nvPr/>
        </p:nvGrpSpPr>
        <p:grpSpPr>
          <a:xfrm>
            <a:off x="4924514" y="4895645"/>
            <a:ext cx="804798" cy="205741"/>
            <a:chOff x="0" y="0"/>
            <a:chExt cx="804797" cy="205740"/>
          </a:xfrm>
        </p:grpSpPr>
        <p:sp>
          <p:nvSpPr>
            <p:cNvPr id="411" name="직사각형"/>
            <p:cNvSpPr/>
            <p:nvPr/>
          </p:nvSpPr>
          <p:spPr>
            <a:xfrm>
              <a:off x="0" y="17741"/>
              <a:ext cx="804798" cy="1702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2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416" name="직사각형 37"/>
          <p:cNvGrpSpPr/>
          <p:nvPr/>
        </p:nvGrpSpPr>
        <p:grpSpPr>
          <a:xfrm>
            <a:off x="2834032" y="5276290"/>
            <a:ext cx="758784" cy="320041"/>
            <a:chOff x="0" y="0"/>
            <a:chExt cx="758782" cy="320040"/>
          </a:xfrm>
        </p:grpSpPr>
        <p:sp>
          <p:nvSpPr>
            <p:cNvPr id="414" name="직사각형"/>
            <p:cNvSpPr/>
            <p:nvPr/>
          </p:nvSpPr>
          <p:spPr>
            <a:xfrm>
              <a:off x="0" y="50868"/>
              <a:ext cx="758783" cy="2183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5" name="인증번호…"/>
            <p:cNvSpPr txBox="1"/>
            <p:nvPr/>
          </p:nvSpPr>
          <p:spPr>
            <a:xfrm>
              <a:off x="45719" y="0"/>
              <a:ext cx="66734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417" name="직사각형 38"/>
          <p:cNvSpPr/>
          <p:nvPr/>
        </p:nvSpPr>
        <p:spPr>
          <a:xfrm>
            <a:off x="3810063" y="5363371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18" name="이등변 삼각형 40"/>
          <p:cNvSpPr/>
          <p:nvPr/>
        </p:nvSpPr>
        <p:spPr>
          <a:xfrm rot="10800000">
            <a:off x="3457367" y="4948182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1" name="직사각형 41"/>
          <p:cNvGrpSpPr/>
          <p:nvPr/>
        </p:nvGrpSpPr>
        <p:grpSpPr>
          <a:xfrm>
            <a:off x="2834032" y="4182129"/>
            <a:ext cx="712620" cy="205741"/>
            <a:chOff x="0" y="0"/>
            <a:chExt cx="712619" cy="205740"/>
          </a:xfrm>
        </p:grpSpPr>
        <p:sp>
          <p:nvSpPr>
            <p:cNvPr id="419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20" name="이름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22" name="직사각형 42"/>
          <p:cNvSpPr/>
          <p:nvPr/>
        </p:nvSpPr>
        <p:spPr>
          <a:xfrm>
            <a:off x="3813552" y="4205072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23" name="이등변 삼각형 43"/>
          <p:cNvSpPr/>
          <p:nvPr/>
        </p:nvSpPr>
        <p:spPr>
          <a:xfrm rot="10800000">
            <a:off x="3456319" y="2666956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>
              <p:ext uri="{D42A27DB-BD31-4B8C-83A1-F6EECF244321}">
                <p14:modId xmlns:p14="http://schemas.microsoft.com/office/powerpoint/2010/main" val="4068223277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>
              <p:ext uri="{D42A27DB-BD31-4B8C-83A1-F6EECF244321}">
                <p14:modId xmlns:p14="http://schemas.microsoft.com/office/powerpoint/2010/main" val="892755199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707048"/>
                <a:gridCol w="707048"/>
                <a:gridCol w="707048"/>
                <a:gridCol w="707048"/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>
              <p:ext uri="{D42A27DB-BD31-4B8C-83A1-F6EECF244321}">
                <p14:modId xmlns:p14="http://schemas.microsoft.com/office/powerpoint/2010/main" val="2182617621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>
              <p:ext uri="{D42A27DB-BD31-4B8C-83A1-F6EECF244321}">
                <p14:modId xmlns:p14="http://schemas.microsoft.com/office/powerpoint/2010/main" val="3220291271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423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879491"/>
                <a:gridCol w="2537579"/>
                <a:gridCol w="745212"/>
                <a:gridCol w="1377344"/>
                <a:gridCol w="1406327"/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표 5"/>
          <p:cNvGraphicFramePr/>
          <p:nvPr>
            <p:extLst>
              <p:ext uri="{D42A27DB-BD31-4B8C-83A1-F6EECF244321}">
                <p14:modId xmlns:p14="http://schemas.microsoft.com/office/powerpoint/2010/main" val="3902795649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제작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프로젝트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관리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
(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상세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페이지 모바일 미구현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63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sp>
        <p:nvSpPr>
          <p:cNvPr id="564" name="직사각형"/>
          <p:cNvSpPr/>
          <p:nvPr/>
        </p:nvSpPr>
        <p:spPr>
          <a:xfrm>
            <a:off x="451239" y="1808667"/>
            <a:ext cx="4994026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ko-KR" altLang="en-US" dirty="0" smtClean="0"/>
              <a:t>대표사진</a:t>
            </a:r>
            <a:endParaRPr dirty="0"/>
          </a:p>
        </p:txBody>
      </p:sp>
      <p:sp>
        <p:nvSpPr>
          <p:cNvPr id="565" name="목표 펀딩금액…"/>
          <p:cNvSpPr/>
          <p:nvPr/>
        </p:nvSpPr>
        <p:spPr>
          <a:xfrm>
            <a:off x="5686557" y="1808667"/>
            <a:ext cx="2290718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/>
            <a:r>
              <a:t>목표 펀딩금액</a:t>
            </a:r>
          </a:p>
          <a:p>
            <a:pPr algn="ctr"/>
            <a:r>
              <a:t>현재 펀딩금액</a:t>
            </a:r>
          </a:p>
          <a:p>
            <a:pPr algn="ctr"/>
            <a:r>
              <a:t>펀딩 마감일 </a:t>
            </a:r>
          </a:p>
        </p:txBody>
      </p:sp>
      <p:sp>
        <p:nvSpPr>
          <p:cNvPr id="566" name="본문내용…"/>
          <p:cNvSpPr/>
          <p:nvPr/>
        </p:nvSpPr>
        <p:spPr>
          <a:xfrm>
            <a:off x="451239" y="3387661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/>
            <a:r>
              <a:t>본문내용 </a:t>
            </a:r>
          </a:p>
          <a:p>
            <a:pPr algn="ctr"/>
            <a:r>
              <a:t>(수정 후 관리자 승인있어야 수정내용 노출)</a:t>
            </a:r>
          </a:p>
        </p:txBody>
      </p:sp>
      <p:sp>
        <p:nvSpPr>
          <p:cNvPr id="567" name="펀딩 고객 문의사항 답변란"/>
          <p:cNvSpPr/>
          <p:nvPr/>
        </p:nvSpPr>
        <p:spPr>
          <a:xfrm>
            <a:off x="451239" y="4966655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펀딩 고객 문의사항 답변란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>
              <p:ext uri="{D42A27DB-BD31-4B8C-83A1-F6EECF244321}">
                <p14:modId xmlns:p14="http://schemas.microsoft.com/office/powerpoint/2010/main" val="2268448741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2994714777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>
              <p:ext uri="{D42A27DB-BD31-4B8C-83A1-F6EECF244321}">
                <p14:modId xmlns:p14="http://schemas.microsoft.com/office/powerpoint/2010/main" val="1341562619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3101064180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45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43"/>
            <a:ext cx="12192000" cy="65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14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12192000" cy="68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42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337"/>
            <a:ext cx="12192000" cy="64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433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706</Words>
  <Application>Microsoft Office PowerPoint</Application>
  <PresentationFormat>와이드스크린</PresentationFormat>
  <Paragraphs>410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5</cp:revision>
  <dcterms:modified xsi:type="dcterms:W3CDTF">2020-02-11T04:33:28Z</dcterms:modified>
</cp:coreProperties>
</file>