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76" r:id="rId11"/>
    <p:sldId id="261" r:id="rId12"/>
    <p:sldId id="277" r:id="rId13"/>
    <p:sldId id="278" r:id="rId14"/>
    <p:sldId id="262" r:id="rId15"/>
    <p:sldId id="263" r:id="rId16"/>
    <p:sldId id="272" r:id="rId17"/>
    <p:sldId id="265" r:id="rId18"/>
    <p:sldId id="264" r:id="rId19"/>
    <p:sldId id="266" r:id="rId20"/>
    <p:sldId id="267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37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4" y="609599"/>
            <a:ext cx="10058400" cy="56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56366" y="914397"/>
            <a:ext cx="2933700" cy="4142164"/>
            <a:chOff x="1531722" y="2124591"/>
            <a:chExt cx="2933700" cy="41421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722" y="4799700"/>
              <a:ext cx="2152950" cy="146705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722" y="2124591"/>
              <a:ext cx="2933700" cy="2466975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427644" y="-128358"/>
            <a:ext cx="6474114" cy="6803426"/>
            <a:chOff x="4587752" y="-120118"/>
            <a:chExt cx="6474114" cy="6803426"/>
          </a:xfrm>
        </p:grpSpPr>
        <p:grpSp>
          <p:nvGrpSpPr>
            <p:cNvPr id="16" name="그룹 15"/>
            <p:cNvGrpSpPr/>
            <p:nvPr/>
          </p:nvGrpSpPr>
          <p:grpSpPr>
            <a:xfrm>
              <a:off x="4587752" y="-120118"/>
              <a:ext cx="6474114" cy="3710683"/>
              <a:chOff x="4502679" y="230659"/>
              <a:chExt cx="6474114" cy="371068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034" y="411121"/>
                <a:ext cx="5416062" cy="3286896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4616021" y="230659"/>
                <a:ext cx="6360772" cy="807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502679" y="3134033"/>
                <a:ext cx="6360772" cy="807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528057" y="2783256"/>
              <a:ext cx="3734833" cy="3900052"/>
              <a:chOff x="5736688" y="2783256"/>
              <a:chExt cx="3734833" cy="390005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5305" y="5197201"/>
                <a:ext cx="3696216" cy="1486107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6688" y="2783256"/>
                <a:ext cx="2791215" cy="2200582"/>
              </a:xfrm>
              <a:prstGeom prst="rect">
                <a:avLst/>
              </a:prstGeom>
            </p:spPr>
          </p:pic>
        </p:grpSp>
      </p:grpSp>
      <p:sp>
        <p:nvSpPr>
          <p:cNvPr id="20" name="직사각형 19"/>
          <p:cNvSpPr/>
          <p:nvPr/>
        </p:nvSpPr>
        <p:spPr>
          <a:xfrm>
            <a:off x="123425" y="161512"/>
            <a:ext cx="3484605" cy="477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 </a:t>
            </a:r>
            <a:r>
              <a:rPr lang="ko-KR" altLang="en-US" dirty="0" smtClean="0">
                <a:solidFill>
                  <a:schemeClr val="tx1"/>
                </a:solidFill>
              </a:rPr>
              <a:t>속성 </a:t>
            </a:r>
            <a:r>
              <a:rPr lang="en-US" altLang="ko-KR" dirty="0" smtClean="0">
                <a:solidFill>
                  <a:schemeClr val="tx1"/>
                </a:solidFill>
              </a:rPr>
              <a:t>: translate, scale</a:t>
            </a:r>
          </a:p>
        </p:txBody>
      </p:sp>
    </p:spTree>
    <p:extLst>
      <p:ext uri="{BB962C8B-B14F-4D97-AF65-F5344CB8AC3E}">
        <p14:creationId xmlns:p14="http://schemas.microsoft.com/office/powerpoint/2010/main" val="37583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83755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261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9948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79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19640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5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980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89627636"/>
              </p:ext>
            </p:extLst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2014</Words>
  <Application>Microsoft Office PowerPoint</Application>
  <PresentationFormat>와이드스크린</PresentationFormat>
  <Paragraphs>675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76</cp:revision>
  <dcterms:created xsi:type="dcterms:W3CDTF">2020-01-16T07:12:04Z</dcterms:created>
  <dcterms:modified xsi:type="dcterms:W3CDTF">2020-02-12T09:10:43Z</dcterms:modified>
</cp:coreProperties>
</file>