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3" r:id="rId16"/>
    <p:sldId id="274" r:id="rId17"/>
    <p:sldId id="272" r:id="rId18"/>
    <p:sldId id="279" r:id="rId19"/>
    <p:sldId id="275" r:id="rId20"/>
    <p:sldId id="276" r:id="rId21"/>
    <p:sldId id="277" r:id="rId22"/>
    <p:sldId id="278" r:id="rId23"/>
    <p:sldId id="281" r:id="rId24"/>
    <p:sldId id="282" r:id="rId25"/>
    <p:sldId id="283" r:id="rId26"/>
    <p:sldId id="284" r:id="rId27"/>
    <p:sldId id="285" r:id="rId28"/>
    <p:sldId id="287" r:id="rId29"/>
    <p:sldId id="286" r:id="rId30"/>
    <p:sldId id="288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37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3</a:t>
            </a:r>
            <a:endParaRPr lang="en-US" altLang="ko-KR" dirty="0" smtClean="0"/>
          </a:p>
          <a:p>
            <a:r>
              <a:rPr lang="ko-KR" altLang="en-US" dirty="0" err="1" smtClean="0"/>
              <a:t>크라우드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fun</a:t>
            </a:r>
            <a:r>
              <a:rPr lang="ko-KR" altLang="en-US" dirty="0" err="1" smtClean="0"/>
              <a:t>딩딩디리이딩디이딩딩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7" name="표 5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/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User_w_ys_serachId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아이디찾기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8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9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0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버튼 클릭시 이메일,핸드폰번호</a:t>
                      </a:r>
                    </a:p>
                    <a:p>
                      <a:pPr algn="l">
                        <a:defRPr sz="1500"/>
                      </a:pPr>
                      <a:r>
                        <a:t>중 선택하여 인증 방식 선택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91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292" name="TextBox 4"/>
          <p:cNvSpPr txBox="1"/>
          <p:nvPr/>
        </p:nvSpPr>
        <p:spPr>
          <a:xfrm>
            <a:off x="1139419" y="2567738"/>
            <a:ext cx="1384276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아이디 찾기</a:t>
            </a:r>
          </a:p>
        </p:txBody>
      </p:sp>
      <p:grpSp>
        <p:nvGrpSpPr>
          <p:cNvPr id="295" name="직사각형 45"/>
          <p:cNvGrpSpPr/>
          <p:nvPr/>
        </p:nvGrpSpPr>
        <p:grpSpPr>
          <a:xfrm>
            <a:off x="633744" y="3266954"/>
            <a:ext cx="986645" cy="247651"/>
            <a:chOff x="0" y="0"/>
            <a:chExt cx="986644" cy="247650"/>
          </a:xfrm>
        </p:grpSpPr>
        <p:sp>
          <p:nvSpPr>
            <p:cNvPr id="293" name="직사각형"/>
            <p:cNvSpPr/>
            <p:nvPr/>
          </p:nvSpPr>
          <p:spPr>
            <a:xfrm>
              <a:off x="-1" y="0"/>
              <a:ext cx="98664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94" name="이름"/>
            <p:cNvSpPr txBox="1"/>
            <p:nvPr/>
          </p:nvSpPr>
          <p:spPr>
            <a:xfrm>
              <a:off x="45719" y="1904"/>
              <a:ext cx="89520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이름</a:t>
              </a:r>
            </a:p>
          </p:txBody>
        </p:sp>
      </p:grpSp>
      <p:grpSp>
        <p:nvGrpSpPr>
          <p:cNvPr id="298" name="직사각형 46"/>
          <p:cNvGrpSpPr/>
          <p:nvPr/>
        </p:nvGrpSpPr>
        <p:grpSpPr>
          <a:xfrm>
            <a:off x="633743" y="3779470"/>
            <a:ext cx="992173" cy="247651"/>
            <a:chOff x="0" y="0"/>
            <a:chExt cx="992171" cy="247650"/>
          </a:xfrm>
        </p:grpSpPr>
        <p:sp>
          <p:nvSpPr>
            <p:cNvPr id="296" name="직사각형"/>
            <p:cNvSpPr/>
            <p:nvPr/>
          </p:nvSpPr>
          <p:spPr>
            <a:xfrm>
              <a:off x="0" y="0"/>
              <a:ext cx="992172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97" name="핸드폰번호"/>
            <p:cNvSpPr txBox="1"/>
            <p:nvPr/>
          </p:nvSpPr>
          <p:spPr>
            <a:xfrm>
              <a:off x="45720" y="1904"/>
              <a:ext cx="900732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핸드폰번호</a:t>
              </a:r>
            </a:p>
          </p:txBody>
        </p:sp>
      </p:grpSp>
      <p:sp>
        <p:nvSpPr>
          <p:cNvPr id="299" name="직사각형 47"/>
          <p:cNvSpPr/>
          <p:nvPr/>
        </p:nvSpPr>
        <p:spPr>
          <a:xfrm>
            <a:off x="1717212" y="3266954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300" name="직사각형 48"/>
          <p:cNvSpPr/>
          <p:nvPr/>
        </p:nvSpPr>
        <p:spPr>
          <a:xfrm>
            <a:off x="1713722" y="3779470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grpSp>
        <p:nvGrpSpPr>
          <p:cNvPr id="303" name="직사각형 49"/>
          <p:cNvGrpSpPr/>
          <p:nvPr/>
        </p:nvGrpSpPr>
        <p:grpSpPr>
          <a:xfrm>
            <a:off x="1982557" y="4774284"/>
            <a:ext cx="885917" cy="247651"/>
            <a:chOff x="0" y="0"/>
            <a:chExt cx="885915" cy="247650"/>
          </a:xfrm>
        </p:grpSpPr>
        <p:sp>
          <p:nvSpPr>
            <p:cNvPr id="301" name="직사각형"/>
            <p:cNvSpPr/>
            <p:nvPr/>
          </p:nvSpPr>
          <p:spPr>
            <a:xfrm>
              <a:off x="0" y="0"/>
              <a:ext cx="88591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02" name="아이디찾기"/>
            <p:cNvSpPr txBox="1"/>
            <p:nvPr/>
          </p:nvSpPr>
          <p:spPr>
            <a:xfrm>
              <a:off x="45720" y="1904"/>
              <a:ext cx="79447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아이디찾기</a:t>
              </a:r>
            </a:p>
          </p:txBody>
        </p:sp>
      </p:grpSp>
      <p:grpSp>
        <p:nvGrpSpPr>
          <p:cNvPr id="306" name="직사각형 50"/>
          <p:cNvGrpSpPr/>
          <p:nvPr/>
        </p:nvGrpSpPr>
        <p:grpSpPr>
          <a:xfrm>
            <a:off x="4557150" y="4146155"/>
            <a:ext cx="769849" cy="247651"/>
            <a:chOff x="0" y="0"/>
            <a:chExt cx="769848" cy="247650"/>
          </a:xfrm>
        </p:grpSpPr>
        <p:sp>
          <p:nvSpPr>
            <p:cNvPr id="304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05" name="회원가입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회원가입</a:t>
              </a:r>
            </a:p>
          </p:txBody>
        </p:sp>
      </p:grpSp>
      <p:sp>
        <p:nvSpPr>
          <p:cNvPr id="307" name="직사각형 7"/>
          <p:cNvSpPr/>
          <p:nvPr/>
        </p:nvSpPr>
        <p:spPr>
          <a:xfrm>
            <a:off x="552261" y="1997382"/>
            <a:ext cx="7327177" cy="3512745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noFill/>
              </a:defRPr>
            </a:pPr>
            <a:endParaRPr/>
          </a:p>
        </p:txBody>
      </p:sp>
      <p:sp>
        <p:nvSpPr>
          <p:cNvPr id="308" name="직선 연결선 10"/>
          <p:cNvSpPr/>
          <p:nvPr/>
        </p:nvSpPr>
        <p:spPr>
          <a:xfrm flipH="1">
            <a:off x="4182700" y="1997382"/>
            <a:ext cx="33149" cy="3512745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11" name="직사각형 53"/>
          <p:cNvGrpSpPr/>
          <p:nvPr/>
        </p:nvGrpSpPr>
        <p:grpSpPr>
          <a:xfrm>
            <a:off x="5530077" y="4146155"/>
            <a:ext cx="852625" cy="247651"/>
            <a:chOff x="0" y="0"/>
            <a:chExt cx="852624" cy="247650"/>
          </a:xfrm>
        </p:grpSpPr>
        <p:sp>
          <p:nvSpPr>
            <p:cNvPr id="309" name="직사각형"/>
            <p:cNvSpPr/>
            <p:nvPr/>
          </p:nvSpPr>
          <p:spPr>
            <a:xfrm>
              <a:off x="-1" y="0"/>
              <a:ext cx="85262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10" name="아이디찾기"/>
            <p:cNvSpPr txBox="1"/>
            <p:nvPr/>
          </p:nvSpPr>
          <p:spPr>
            <a:xfrm>
              <a:off x="45719" y="1904"/>
              <a:ext cx="76118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아이디찾기</a:t>
              </a:r>
            </a:p>
          </p:txBody>
        </p:sp>
      </p:grpSp>
      <p:grpSp>
        <p:nvGrpSpPr>
          <p:cNvPr id="314" name="직사각형 54"/>
          <p:cNvGrpSpPr/>
          <p:nvPr/>
        </p:nvGrpSpPr>
        <p:grpSpPr>
          <a:xfrm>
            <a:off x="6585777" y="4146155"/>
            <a:ext cx="991980" cy="247651"/>
            <a:chOff x="0" y="0"/>
            <a:chExt cx="991978" cy="247650"/>
          </a:xfrm>
        </p:grpSpPr>
        <p:sp>
          <p:nvSpPr>
            <p:cNvPr id="312" name="직사각형"/>
            <p:cNvSpPr/>
            <p:nvPr/>
          </p:nvSpPr>
          <p:spPr>
            <a:xfrm>
              <a:off x="0" y="0"/>
              <a:ext cx="991979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13" name="비밀번호찾기"/>
            <p:cNvSpPr txBox="1"/>
            <p:nvPr/>
          </p:nvSpPr>
          <p:spPr>
            <a:xfrm>
              <a:off x="45720" y="1904"/>
              <a:ext cx="900539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비밀번호찾기</a:t>
              </a:r>
            </a:p>
          </p:txBody>
        </p:sp>
      </p:grpSp>
      <p:pic>
        <p:nvPicPr>
          <p:cNvPr id="315" name="그림 1" descr="그림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02346" y="3107705"/>
            <a:ext cx="819151" cy="857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6" name="그림 2" descr="그림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90779" y="3084146"/>
            <a:ext cx="1028701" cy="942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317" name="그림 3" descr="그림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28694" y="3112721"/>
            <a:ext cx="895351" cy="914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20" name="직사각형 23"/>
          <p:cNvGrpSpPr/>
          <p:nvPr/>
        </p:nvGrpSpPr>
        <p:grpSpPr>
          <a:xfrm>
            <a:off x="1590195" y="3492866"/>
            <a:ext cx="271605" cy="370841"/>
            <a:chOff x="0" y="0"/>
            <a:chExt cx="271603" cy="370840"/>
          </a:xfrm>
        </p:grpSpPr>
        <p:sp>
          <p:nvSpPr>
            <p:cNvPr id="318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9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323" name="직사각형 21"/>
          <p:cNvGrpSpPr/>
          <p:nvPr/>
        </p:nvGrpSpPr>
        <p:grpSpPr>
          <a:xfrm>
            <a:off x="3079792" y="3779470"/>
            <a:ext cx="1039536" cy="247651"/>
            <a:chOff x="0" y="0"/>
            <a:chExt cx="1039534" cy="247650"/>
          </a:xfrm>
        </p:grpSpPr>
        <p:sp>
          <p:nvSpPr>
            <p:cNvPr id="321" name="직사각형"/>
            <p:cNvSpPr/>
            <p:nvPr/>
          </p:nvSpPr>
          <p:spPr>
            <a:xfrm>
              <a:off x="0" y="0"/>
              <a:ext cx="1039535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22" name="인증번호발송"/>
            <p:cNvSpPr txBox="1"/>
            <p:nvPr/>
          </p:nvSpPr>
          <p:spPr>
            <a:xfrm>
              <a:off x="45720" y="1904"/>
              <a:ext cx="948095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인증번호발송</a:t>
              </a:r>
            </a:p>
          </p:txBody>
        </p:sp>
      </p:grpSp>
      <p:grpSp>
        <p:nvGrpSpPr>
          <p:cNvPr id="326" name="직사각형 24"/>
          <p:cNvGrpSpPr/>
          <p:nvPr/>
        </p:nvGrpSpPr>
        <p:grpSpPr>
          <a:xfrm>
            <a:off x="633743" y="4177621"/>
            <a:ext cx="992173" cy="396241"/>
            <a:chOff x="0" y="0"/>
            <a:chExt cx="992171" cy="396240"/>
          </a:xfrm>
        </p:grpSpPr>
        <p:sp>
          <p:nvSpPr>
            <p:cNvPr id="324" name="직사각형"/>
            <p:cNvSpPr/>
            <p:nvPr/>
          </p:nvSpPr>
          <p:spPr>
            <a:xfrm>
              <a:off x="0" y="29020"/>
              <a:ext cx="992172" cy="3382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25" name="인증번호…"/>
            <p:cNvSpPr txBox="1"/>
            <p:nvPr/>
          </p:nvSpPr>
          <p:spPr>
            <a:xfrm>
              <a:off x="45719" y="0"/>
              <a:ext cx="900733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/>
              </a:pPr>
              <a:r>
                <a:t>인증번호</a:t>
              </a:r>
            </a:p>
            <a:p>
              <a:pPr algn="ctr">
                <a:defRPr sz="1000"/>
              </a:pPr>
              <a:r>
                <a:t>입력</a:t>
              </a:r>
            </a:p>
          </p:txBody>
        </p:sp>
      </p:grpSp>
      <p:sp>
        <p:nvSpPr>
          <p:cNvPr id="327" name="직사각형 25"/>
          <p:cNvSpPr/>
          <p:nvPr/>
        </p:nvSpPr>
        <p:spPr>
          <a:xfrm>
            <a:off x="1713722" y="4242853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328" name="이등변 삼각형 9"/>
          <p:cNvSpPr/>
          <p:nvPr/>
        </p:nvSpPr>
        <p:spPr>
          <a:xfrm rot="10800000">
            <a:off x="1461335" y="3842287"/>
            <a:ext cx="146151" cy="118749"/>
          </a:xfrm>
          <a:prstGeom prst="triangle">
            <a:avLst/>
          </a:prstGeom>
          <a:solidFill>
            <a:srgbClr val="00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303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228"/>
            <a:ext cx="12192000" cy="66475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32" y="1446879"/>
            <a:ext cx="2327731" cy="1007411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 rot="5400000">
            <a:off x="1774477" y="2381166"/>
            <a:ext cx="470780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5053" y="3671746"/>
            <a:ext cx="5200650" cy="800100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 rot="10800000">
            <a:off x="4185129" y="3863735"/>
            <a:ext cx="470780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5053" y="4684225"/>
            <a:ext cx="2390775" cy="4953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704194" y="3532933"/>
            <a:ext cx="5345270" cy="189009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6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0" name="표 5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/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User_w_ys_serachpass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비밀번호 찾기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1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2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3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34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335" name="TextBox 4"/>
          <p:cNvSpPr txBox="1"/>
          <p:nvPr/>
        </p:nvSpPr>
        <p:spPr>
          <a:xfrm>
            <a:off x="1139419" y="2567738"/>
            <a:ext cx="2028842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비밀번호 찾기</a:t>
            </a:r>
          </a:p>
        </p:txBody>
      </p:sp>
      <p:grpSp>
        <p:nvGrpSpPr>
          <p:cNvPr id="338" name="직사각형 45"/>
          <p:cNvGrpSpPr/>
          <p:nvPr/>
        </p:nvGrpSpPr>
        <p:grpSpPr>
          <a:xfrm>
            <a:off x="633744" y="3429911"/>
            <a:ext cx="986645" cy="247651"/>
            <a:chOff x="0" y="0"/>
            <a:chExt cx="986644" cy="247650"/>
          </a:xfrm>
        </p:grpSpPr>
        <p:sp>
          <p:nvSpPr>
            <p:cNvPr id="336" name="직사각형"/>
            <p:cNvSpPr/>
            <p:nvPr/>
          </p:nvSpPr>
          <p:spPr>
            <a:xfrm>
              <a:off x="-1" y="0"/>
              <a:ext cx="98664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37" name="아이디"/>
            <p:cNvSpPr txBox="1"/>
            <p:nvPr/>
          </p:nvSpPr>
          <p:spPr>
            <a:xfrm>
              <a:off x="45719" y="1904"/>
              <a:ext cx="89520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</a:t>
              </a:r>
            </a:p>
          </p:txBody>
        </p:sp>
      </p:grpSp>
      <p:grpSp>
        <p:nvGrpSpPr>
          <p:cNvPr id="341" name="직사각형 46"/>
          <p:cNvGrpSpPr/>
          <p:nvPr/>
        </p:nvGrpSpPr>
        <p:grpSpPr>
          <a:xfrm>
            <a:off x="633743" y="3779470"/>
            <a:ext cx="992173" cy="247651"/>
            <a:chOff x="0" y="0"/>
            <a:chExt cx="992171" cy="247650"/>
          </a:xfrm>
        </p:grpSpPr>
        <p:sp>
          <p:nvSpPr>
            <p:cNvPr id="339" name="직사각형"/>
            <p:cNvSpPr/>
            <p:nvPr/>
          </p:nvSpPr>
          <p:spPr>
            <a:xfrm>
              <a:off x="0" y="0"/>
              <a:ext cx="992172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40" name="핸드폰번호"/>
            <p:cNvSpPr txBox="1"/>
            <p:nvPr/>
          </p:nvSpPr>
          <p:spPr>
            <a:xfrm>
              <a:off x="45720" y="1904"/>
              <a:ext cx="900732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핸드폰번호</a:t>
              </a:r>
            </a:p>
          </p:txBody>
        </p:sp>
      </p:grpSp>
      <p:sp>
        <p:nvSpPr>
          <p:cNvPr id="342" name="직사각형 47"/>
          <p:cNvSpPr/>
          <p:nvPr/>
        </p:nvSpPr>
        <p:spPr>
          <a:xfrm>
            <a:off x="1717212" y="3429911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343" name="직사각형 48"/>
          <p:cNvSpPr/>
          <p:nvPr/>
        </p:nvSpPr>
        <p:spPr>
          <a:xfrm>
            <a:off x="1713722" y="3779470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grpSp>
        <p:nvGrpSpPr>
          <p:cNvPr id="346" name="직사각형 49"/>
          <p:cNvGrpSpPr/>
          <p:nvPr/>
        </p:nvGrpSpPr>
        <p:grpSpPr>
          <a:xfrm>
            <a:off x="1982557" y="4774284"/>
            <a:ext cx="977926" cy="247651"/>
            <a:chOff x="0" y="0"/>
            <a:chExt cx="977924" cy="247650"/>
          </a:xfrm>
        </p:grpSpPr>
        <p:sp>
          <p:nvSpPr>
            <p:cNvPr id="344" name="직사각형"/>
            <p:cNvSpPr/>
            <p:nvPr/>
          </p:nvSpPr>
          <p:spPr>
            <a:xfrm>
              <a:off x="0" y="0"/>
              <a:ext cx="977925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45" name="비밀번호찾기"/>
            <p:cNvSpPr txBox="1"/>
            <p:nvPr/>
          </p:nvSpPr>
          <p:spPr>
            <a:xfrm>
              <a:off x="45719" y="1904"/>
              <a:ext cx="886487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비밀번호찾기</a:t>
              </a:r>
            </a:p>
          </p:txBody>
        </p:sp>
      </p:grpSp>
      <p:grpSp>
        <p:nvGrpSpPr>
          <p:cNvPr id="349" name="직사각형 50"/>
          <p:cNvGrpSpPr/>
          <p:nvPr/>
        </p:nvGrpSpPr>
        <p:grpSpPr>
          <a:xfrm>
            <a:off x="4557150" y="4146155"/>
            <a:ext cx="769849" cy="247651"/>
            <a:chOff x="0" y="0"/>
            <a:chExt cx="769848" cy="247650"/>
          </a:xfrm>
        </p:grpSpPr>
        <p:sp>
          <p:nvSpPr>
            <p:cNvPr id="347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48" name="회원가입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회원가입</a:t>
              </a:r>
            </a:p>
          </p:txBody>
        </p:sp>
      </p:grpSp>
      <p:sp>
        <p:nvSpPr>
          <p:cNvPr id="350" name="직사각형 7"/>
          <p:cNvSpPr/>
          <p:nvPr/>
        </p:nvSpPr>
        <p:spPr>
          <a:xfrm>
            <a:off x="552261" y="1997382"/>
            <a:ext cx="7327177" cy="3512745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noFill/>
              </a:defRPr>
            </a:pPr>
            <a:endParaRPr/>
          </a:p>
        </p:txBody>
      </p:sp>
      <p:sp>
        <p:nvSpPr>
          <p:cNvPr id="351" name="직선 연결선 10"/>
          <p:cNvSpPr/>
          <p:nvPr/>
        </p:nvSpPr>
        <p:spPr>
          <a:xfrm flipH="1">
            <a:off x="4182700" y="1997382"/>
            <a:ext cx="33149" cy="3512745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54" name="직사각형 53"/>
          <p:cNvGrpSpPr/>
          <p:nvPr/>
        </p:nvGrpSpPr>
        <p:grpSpPr>
          <a:xfrm>
            <a:off x="5530077" y="4146155"/>
            <a:ext cx="852625" cy="247651"/>
            <a:chOff x="0" y="0"/>
            <a:chExt cx="852624" cy="247650"/>
          </a:xfrm>
        </p:grpSpPr>
        <p:sp>
          <p:nvSpPr>
            <p:cNvPr id="352" name="직사각형"/>
            <p:cNvSpPr/>
            <p:nvPr/>
          </p:nvSpPr>
          <p:spPr>
            <a:xfrm>
              <a:off x="-1" y="0"/>
              <a:ext cx="85262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53" name="아이디찾기"/>
            <p:cNvSpPr txBox="1"/>
            <p:nvPr/>
          </p:nvSpPr>
          <p:spPr>
            <a:xfrm>
              <a:off x="45719" y="1904"/>
              <a:ext cx="76118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아이디찾기</a:t>
              </a:r>
            </a:p>
          </p:txBody>
        </p:sp>
      </p:grpSp>
      <p:grpSp>
        <p:nvGrpSpPr>
          <p:cNvPr id="357" name="직사각형 54"/>
          <p:cNvGrpSpPr/>
          <p:nvPr/>
        </p:nvGrpSpPr>
        <p:grpSpPr>
          <a:xfrm>
            <a:off x="6585777" y="4146155"/>
            <a:ext cx="991980" cy="247651"/>
            <a:chOff x="0" y="0"/>
            <a:chExt cx="991978" cy="247650"/>
          </a:xfrm>
        </p:grpSpPr>
        <p:sp>
          <p:nvSpPr>
            <p:cNvPr id="355" name="직사각형"/>
            <p:cNvSpPr/>
            <p:nvPr/>
          </p:nvSpPr>
          <p:spPr>
            <a:xfrm>
              <a:off x="0" y="0"/>
              <a:ext cx="991979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56" name="비밀번호찾기"/>
            <p:cNvSpPr txBox="1"/>
            <p:nvPr/>
          </p:nvSpPr>
          <p:spPr>
            <a:xfrm>
              <a:off x="45720" y="1904"/>
              <a:ext cx="900539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비밀번호찾기</a:t>
              </a:r>
            </a:p>
          </p:txBody>
        </p:sp>
      </p:grpSp>
      <p:pic>
        <p:nvPicPr>
          <p:cNvPr id="358" name="그림 1" descr="그림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02346" y="3107705"/>
            <a:ext cx="819151" cy="857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9" name="그림 2" descr="그림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90779" y="3084146"/>
            <a:ext cx="1028701" cy="942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360" name="그림 3" descr="그림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28694" y="3112721"/>
            <a:ext cx="895351" cy="914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63" name="직사각형 21"/>
          <p:cNvGrpSpPr/>
          <p:nvPr/>
        </p:nvGrpSpPr>
        <p:grpSpPr>
          <a:xfrm>
            <a:off x="3079792" y="3779470"/>
            <a:ext cx="1039536" cy="247651"/>
            <a:chOff x="0" y="0"/>
            <a:chExt cx="1039534" cy="247650"/>
          </a:xfrm>
        </p:grpSpPr>
        <p:sp>
          <p:nvSpPr>
            <p:cNvPr id="361" name="직사각형"/>
            <p:cNvSpPr/>
            <p:nvPr/>
          </p:nvSpPr>
          <p:spPr>
            <a:xfrm>
              <a:off x="0" y="0"/>
              <a:ext cx="1039535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62" name="인증번호발송"/>
            <p:cNvSpPr txBox="1"/>
            <p:nvPr/>
          </p:nvSpPr>
          <p:spPr>
            <a:xfrm>
              <a:off x="45720" y="1904"/>
              <a:ext cx="948095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인증번호발송</a:t>
              </a:r>
            </a:p>
          </p:txBody>
        </p:sp>
      </p:grpSp>
      <p:grpSp>
        <p:nvGrpSpPr>
          <p:cNvPr id="366" name="직사각형 24"/>
          <p:cNvGrpSpPr/>
          <p:nvPr/>
        </p:nvGrpSpPr>
        <p:grpSpPr>
          <a:xfrm>
            <a:off x="785586" y="4177621"/>
            <a:ext cx="840331" cy="396241"/>
            <a:chOff x="0" y="0"/>
            <a:chExt cx="840330" cy="396240"/>
          </a:xfrm>
        </p:grpSpPr>
        <p:sp>
          <p:nvSpPr>
            <p:cNvPr id="364" name="직사각형"/>
            <p:cNvSpPr/>
            <p:nvPr/>
          </p:nvSpPr>
          <p:spPr>
            <a:xfrm>
              <a:off x="0" y="29020"/>
              <a:ext cx="840331" cy="3382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65" name="인증번호…"/>
            <p:cNvSpPr txBox="1"/>
            <p:nvPr/>
          </p:nvSpPr>
          <p:spPr>
            <a:xfrm>
              <a:off x="45719" y="0"/>
              <a:ext cx="748892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/>
              </a:pPr>
              <a:r>
                <a:t>인증번호</a:t>
              </a:r>
            </a:p>
            <a:p>
              <a:pPr algn="ctr">
                <a:defRPr sz="1000"/>
              </a:pPr>
              <a:r>
                <a:t>입력</a:t>
              </a:r>
            </a:p>
          </p:txBody>
        </p:sp>
      </p:grpSp>
      <p:sp>
        <p:nvSpPr>
          <p:cNvPr id="367" name="직사각형 25"/>
          <p:cNvSpPr/>
          <p:nvPr/>
        </p:nvSpPr>
        <p:spPr>
          <a:xfrm>
            <a:off x="1713722" y="4242853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368" name="이등변 삼각형 9"/>
          <p:cNvSpPr/>
          <p:nvPr/>
        </p:nvSpPr>
        <p:spPr>
          <a:xfrm rot="10800000">
            <a:off x="1461335" y="3842287"/>
            <a:ext cx="146151" cy="118749"/>
          </a:xfrm>
          <a:prstGeom prst="triangle">
            <a:avLst/>
          </a:prstGeom>
          <a:solidFill>
            <a:srgbClr val="00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71" name="직사각형 26"/>
          <p:cNvGrpSpPr/>
          <p:nvPr/>
        </p:nvGrpSpPr>
        <p:grpSpPr>
          <a:xfrm>
            <a:off x="633744" y="3084554"/>
            <a:ext cx="986645" cy="247651"/>
            <a:chOff x="0" y="0"/>
            <a:chExt cx="986644" cy="247650"/>
          </a:xfrm>
        </p:grpSpPr>
        <p:sp>
          <p:nvSpPr>
            <p:cNvPr id="369" name="직사각형"/>
            <p:cNvSpPr/>
            <p:nvPr/>
          </p:nvSpPr>
          <p:spPr>
            <a:xfrm>
              <a:off x="-1" y="0"/>
              <a:ext cx="98664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70" name="이름"/>
            <p:cNvSpPr txBox="1"/>
            <p:nvPr/>
          </p:nvSpPr>
          <p:spPr>
            <a:xfrm>
              <a:off x="45719" y="1904"/>
              <a:ext cx="89520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이름</a:t>
              </a:r>
            </a:p>
          </p:txBody>
        </p:sp>
      </p:grpSp>
      <p:sp>
        <p:nvSpPr>
          <p:cNvPr id="372" name="직사각형 27"/>
          <p:cNvSpPr/>
          <p:nvPr/>
        </p:nvSpPr>
        <p:spPr>
          <a:xfrm>
            <a:off x="1717212" y="3084554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260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43"/>
            <a:ext cx="12192000" cy="68217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856" y="3851919"/>
            <a:ext cx="4371975" cy="1019175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 rot="10800000">
            <a:off x="4297756" y="4071965"/>
            <a:ext cx="470780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856" y="5006031"/>
            <a:ext cx="2219325" cy="762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952246" y="3851919"/>
            <a:ext cx="5421941" cy="200567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06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5" name="표 5"/>
          <p:cNvGraphicFramePr/>
          <p:nvPr>
            <p:extLst/>
          </p:nvPr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/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mypage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마이페이지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6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7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8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해당 버튼 클릭시 페이지 이동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29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430" name="TextBox 28"/>
          <p:cNvSpPr txBox="1"/>
          <p:nvPr/>
        </p:nvSpPr>
        <p:spPr>
          <a:xfrm>
            <a:off x="3259247" y="1285600"/>
            <a:ext cx="2308636" cy="4565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300"/>
            </a:lvl1pPr>
          </a:lstStyle>
          <a:p>
            <a:r>
              <a:t>마이페이지</a:t>
            </a:r>
          </a:p>
        </p:txBody>
      </p:sp>
      <p:grpSp>
        <p:nvGrpSpPr>
          <p:cNvPr id="433" name="직사각형 11"/>
          <p:cNvGrpSpPr/>
          <p:nvPr/>
        </p:nvGrpSpPr>
        <p:grpSpPr>
          <a:xfrm>
            <a:off x="1394233" y="2218098"/>
            <a:ext cx="2824683" cy="1620571"/>
            <a:chOff x="0" y="0"/>
            <a:chExt cx="2824681" cy="1620569"/>
          </a:xfrm>
        </p:grpSpPr>
        <p:sp>
          <p:nvSpPr>
            <p:cNvPr id="431" name="직사각형"/>
            <p:cNvSpPr/>
            <p:nvPr/>
          </p:nvSpPr>
          <p:spPr>
            <a:xfrm>
              <a:off x="-1" y="0"/>
              <a:ext cx="2824683" cy="162057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2" name="개인정보 수정"/>
            <p:cNvSpPr txBox="1"/>
            <p:nvPr/>
          </p:nvSpPr>
          <p:spPr>
            <a:xfrm>
              <a:off x="45719" y="616861"/>
              <a:ext cx="2733243" cy="3868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개인정보 수정</a:t>
              </a:r>
            </a:p>
          </p:txBody>
        </p:sp>
      </p:grpSp>
      <p:sp>
        <p:nvSpPr>
          <p:cNvPr id="434" name="직사각형"/>
          <p:cNvSpPr/>
          <p:nvPr/>
        </p:nvSpPr>
        <p:spPr>
          <a:xfrm>
            <a:off x="4564903" y="2218098"/>
            <a:ext cx="2824682" cy="1620571"/>
          </a:xfrm>
          <a:prstGeom prst="rect">
            <a:avLst/>
          </a:prstGeom>
          <a:solidFill>
            <a:srgbClr val="EE9842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5" name="내 펀딩 프로젝트 확인…"/>
          <p:cNvSpPr txBox="1"/>
          <p:nvPr/>
        </p:nvSpPr>
        <p:spPr>
          <a:xfrm>
            <a:off x="4610623" y="2727580"/>
            <a:ext cx="2733242" cy="601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내 펀딩 프로젝트 확인</a:t>
            </a:r>
          </a:p>
          <a:p>
            <a:pPr algn="ctr">
              <a:defRPr sz="1300">
                <a:solidFill>
                  <a:srgbClr val="FFFFFF"/>
                </a:solidFill>
              </a:defRPr>
            </a:pPr>
            <a:r>
              <a:t>(내가 참여한 펀딩, 관심 펀딩)</a:t>
            </a:r>
          </a:p>
        </p:txBody>
      </p:sp>
      <p:grpSp>
        <p:nvGrpSpPr>
          <p:cNvPr id="438" name="직사각형 30"/>
          <p:cNvGrpSpPr/>
          <p:nvPr/>
        </p:nvGrpSpPr>
        <p:grpSpPr>
          <a:xfrm>
            <a:off x="1394233" y="4052749"/>
            <a:ext cx="2824683" cy="1620571"/>
            <a:chOff x="0" y="0"/>
            <a:chExt cx="2824681" cy="1620569"/>
          </a:xfrm>
        </p:grpSpPr>
        <p:sp>
          <p:nvSpPr>
            <p:cNvPr id="436" name="직사각형"/>
            <p:cNvSpPr/>
            <p:nvPr/>
          </p:nvSpPr>
          <p:spPr>
            <a:xfrm>
              <a:off x="-1" y="0"/>
              <a:ext cx="2824683" cy="162057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7" name="예치금 관리"/>
            <p:cNvSpPr txBox="1"/>
            <p:nvPr/>
          </p:nvSpPr>
          <p:spPr>
            <a:xfrm>
              <a:off x="45719" y="616861"/>
              <a:ext cx="2733243" cy="3868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예치금 관리</a:t>
              </a:r>
            </a:p>
          </p:txBody>
        </p:sp>
      </p:grpSp>
      <p:grpSp>
        <p:nvGrpSpPr>
          <p:cNvPr id="441" name="직사각형 31"/>
          <p:cNvGrpSpPr/>
          <p:nvPr/>
        </p:nvGrpSpPr>
        <p:grpSpPr>
          <a:xfrm>
            <a:off x="4564903" y="4052749"/>
            <a:ext cx="2824682" cy="1620571"/>
            <a:chOff x="0" y="0"/>
            <a:chExt cx="2824681" cy="1620569"/>
          </a:xfrm>
        </p:grpSpPr>
        <p:sp>
          <p:nvSpPr>
            <p:cNvPr id="439" name="직사각형"/>
            <p:cNvSpPr/>
            <p:nvPr/>
          </p:nvSpPr>
          <p:spPr>
            <a:xfrm>
              <a:off x="-1" y="0"/>
              <a:ext cx="2824683" cy="162057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40" name="제작 프로젝트 관리"/>
            <p:cNvSpPr txBox="1"/>
            <p:nvPr/>
          </p:nvSpPr>
          <p:spPr>
            <a:xfrm>
              <a:off x="45719" y="616861"/>
              <a:ext cx="2733243" cy="3868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제작 프로젝트 관리</a:t>
              </a:r>
            </a:p>
          </p:txBody>
        </p:sp>
      </p:grpSp>
      <p:grpSp>
        <p:nvGrpSpPr>
          <p:cNvPr id="444" name="직사각형 32"/>
          <p:cNvGrpSpPr/>
          <p:nvPr/>
        </p:nvGrpSpPr>
        <p:grpSpPr>
          <a:xfrm>
            <a:off x="1258432" y="2107685"/>
            <a:ext cx="271604" cy="370841"/>
            <a:chOff x="0" y="0"/>
            <a:chExt cx="271603" cy="370840"/>
          </a:xfrm>
        </p:grpSpPr>
        <p:sp>
          <p:nvSpPr>
            <p:cNvPr id="442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43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166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9" name="표 5"/>
          <p:cNvGraphicFramePr/>
          <p:nvPr>
            <p:extLst/>
          </p:nvPr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/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private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BA0010"/>
                          </a:solidFill>
                        </a:rPr>
                        <a:t>웹&amp;앱 공통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개인정보 수정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0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1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2" name="표 13"/>
          <p:cNvGraphicFramePr/>
          <p:nvPr/>
        </p:nvGraphicFramePr>
        <p:xfrm>
          <a:off x="8509686" y="1289960"/>
          <a:ext cx="3491813" cy="5407837"/>
        </p:xfrm>
        <a:graphic>
          <a:graphicData uri="http://schemas.openxmlformats.org/drawingml/2006/table">
            <a:tbl>
              <a:tblPr firstRow="1" bandRow="1"/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회색으로 표시된 부분은</a:t>
                      </a:r>
                    </a:p>
                    <a:p>
                      <a:pPr algn="l">
                        <a:defRPr sz="1500"/>
                      </a:pPr>
                      <a:r>
                        <a:t>수정할 수 없는 내용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프로필 사진 등록시 동그란 모양으로 사진이 표시됨.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최초 서포트로 가입한 회원이 펀딩 진행을 희망할 시 버튼 클릭하여 추가정보 입력, 심사 후 메이커 회원으로 전환 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63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464" name="TextBox 1"/>
          <p:cNvSpPr txBox="1"/>
          <p:nvPr/>
        </p:nvSpPr>
        <p:spPr>
          <a:xfrm>
            <a:off x="3328310" y="1283753"/>
            <a:ext cx="1638676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개인정보 수정</a:t>
            </a:r>
          </a:p>
        </p:txBody>
      </p:sp>
      <p:sp>
        <p:nvSpPr>
          <p:cNvPr id="465" name="타원 21"/>
          <p:cNvSpPr/>
          <p:nvPr/>
        </p:nvSpPr>
        <p:spPr>
          <a:xfrm>
            <a:off x="716569" y="2156619"/>
            <a:ext cx="1352551" cy="138112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ln w="9525" cap="flat">
                  <a:solidFill>
                    <a:srgbClr val="000000"/>
                  </a:solidFill>
                  <a:prstDash val="solid"/>
                  <a:round/>
                </a:ln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6" name="TextBox 22"/>
          <p:cNvSpPr txBox="1"/>
          <p:nvPr/>
        </p:nvSpPr>
        <p:spPr>
          <a:xfrm>
            <a:off x="699755" y="3685613"/>
            <a:ext cx="1369365" cy="262258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000"/>
            </a:lvl1pPr>
          </a:lstStyle>
          <a:p>
            <a:r>
              <a:t>프로필 사진 수정</a:t>
            </a:r>
          </a:p>
        </p:txBody>
      </p:sp>
      <p:grpSp>
        <p:nvGrpSpPr>
          <p:cNvPr id="469" name="직사각형 23"/>
          <p:cNvGrpSpPr/>
          <p:nvPr/>
        </p:nvGrpSpPr>
        <p:grpSpPr>
          <a:xfrm>
            <a:off x="2631040" y="2157135"/>
            <a:ext cx="1394539" cy="247651"/>
            <a:chOff x="0" y="0"/>
            <a:chExt cx="1394538" cy="247650"/>
          </a:xfrm>
        </p:grpSpPr>
        <p:sp>
          <p:nvSpPr>
            <p:cNvPr id="467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468" name="아이디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</a:t>
              </a:r>
            </a:p>
          </p:txBody>
        </p:sp>
      </p:grpSp>
      <p:sp>
        <p:nvSpPr>
          <p:cNvPr id="470" name="직사각형 24"/>
          <p:cNvSpPr/>
          <p:nvPr/>
        </p:nvSpPr>
        <p:spPr>
          <a:xfrm>
            <a:off x="4259815" y="2156619"/>
            <a:ext cx="2171701" cy="239635"/>
          </a:xfrm>
          <a:prstGeom prst="rect">
            <a:avLst/>
          </a:prstGeom>
          <a:solidFill>
            <a:srgbClr val="BFBFB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73" name="직사각형 25"/>
          <p:cNvGrpSpPr/>
          <p:nvPr/>
        </p:nvGrpSpPr>
        <p:grpSpPr>
          <a:xfrm>
            <a:off x="2631040" y="2518336"/>
            <a:ext cx="1394539" cy="247651"/>
            <a:chOff x="0" y="0"/>
            <a:chExt cx="1394538" cy="247650"/>
          </a:xfrm>
        </p:grpSpPr>
        <p:sp>
          <p:nvSpPr>
            <p:cNvPr id="471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472" name="비밀번호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</a:t>
              </a:r>
            </a:p>
          </p:txBody>
        </p:sp>
      </p:grpSp>
      <p:sp>
        <p:nvSpPr>
          <p:cNvPr id="474" name="직사각형 26"/>
          <p:cNvSpPr/>
          <p:nvPr/>
        </p:nvSpPr>
        <p:spPr>
          <a:xfrm>
            <a:off x="4259815" y="2522343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77" name="직사각형 2"/>
          <p:cNvGrpSpPr/>
          <p:nvPr/>
        </p:nvGrpSpPr>
        <p:grpSpPr>
          <a:xfrm>
            <a:off x="6536601" y="2473467"/>
            <a:ext cx="1430449" cy="333380"/>
            <a:chOff x="0" y="0"/>
            <a:chExt cx="1430448" cy="333378"/>
          </a:xfrm>
        </p:grpSpPr>
        <p:sp>
          <p:nvSpPr>
            <p:cNvPr id="475" name="직사각형"/>
            <p:cNvSpPr/>
            <p:nvPr/>
          </p:nvSpPr>
          <p:spPr>
            <a:xfrm>
              <a:off x="0" y="44868"/>
              <a:ext cx="1430449" cy="243643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500"/>
              </a:pPr>
              <a:endParaRPr/>
            </a:p>
          </p:txBody>
        </p:sp>
        <p:sp>
          <p:nvSpPr>
            <p:cNvPr id="476" name="비밀번호 변경"/>
            <p:cNvSpPr txBox="1"/>
            <p:nvPr/>
          </p:nvSpPr>
          <p:spPr>
            <a:xfrm>
              <a:off x="45719" y="0"/>
              <a:ext cx="1339010" cy="333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500"/>
              </a:lvl1pPr>
            </a:lstStyle>
            <a:p>
              <a:r>
                <a:t>비밀번호 변경</a:t>
              </a:r>
            </a:p>
          </p:txBody>
        </p:sp>
      </p:grpSp>
      <p:grpSp>
        <p:nvGrpSpPr>
          <p:cNvPr id="480" name="직사각형 28"/>
          <p:cNvGrpSpPr/>
          <p:nvPr/>
        </p:nvGrpSpPr>
        <p:grpSpPr>
          <a:xfrm>
            <a:off x="2631040" y="2888583"/>
            <a:ext cx="1394539" cy="247651"/>
            <a:chOff x="0" y="0"/>
            <a:chExt cx="1394538" cy="247650"/>
          </a:xfrm>
        </p:grpSpPr>
        <p:sp>
          <p:nvSpPr>
            <p:cNvPr id="478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479" name="이름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이름</a:t>
              </a:r>
            </a:p>
          </p:txBody>
        </p:sp>
      </p:grpSp>
      <p:sp>
        <p:nvSpPr>
          <p:cNvPr id="481" name="직사각형 29"/>
          <p:cNvSpPr/>
          <p:nvPr/>
        </p:nvSpPr>
        <p:spPr>
          <a:xfrm>
            <a:off x="4259815" y="2888068"/>
            <a:ext cx="2171701" cy="239635"/>
          </a:xfrm>
          <a:prstGeom prst="rect">
            <a:avLst/>
          </a:prstGeom>
          <a:solidFill>
            <a:srgbClr val="BFBFB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84" name="직사각형 30"/>
          <p:cNvGrpSpPr/>
          <p:nvPr/>
        </p:nvGrpSpPr>
        <p:grpSpPr>
          <a:xfrm>
            <a:off x="2631040" y="3250815"/>
            <a:ext cx="1394539" cy="247651"/>
            <a:chOff x="0" y="0"/>
            <a:chExt cx="1394538" cy="247650"/>
          </a:xfrm>
        </p:grpSpPr>
        <p:sp>
          <p:nvSpPr>
            <p:cNvPr id="482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483" name="전화번호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전화번호</a:t>
              </a:r>
            </a:p>
          </p:txBody>
        </p:sp>
      </p:grpSp>
      <p:sp>
        <p:nvSpPr>
          <p:cNvPr id="485" name="직사각형 31"/>
          <p:cNvSpPr/>
          <p:nvPr/>
        </p:nvSpPr>
        <p:spPr>
          <a:xfrm>
            <a:off x="4259815" y="3250300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88" name="직사각형 32"/>
          <p:cNvGrpSpPr/>
          <p:nvPr/>
        </p:nvGrpSpPr>
        <p:grpSpPr>
          <a:xfrm>
            <a:off x="2631040" y="3613048"/>
            <a:ext cx="1394539" cy="247651"/>
            <a:chOff x="0" y="0"/>
            <a:chExt cx="1394538" cy="247650"/>
          </a:xfrm>
        </p:grpSpPr>
        <p:sp>
          <p:nvSpPr>
            <p:cNvPr id="486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487" name="주소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주소</a:t>
              </a:r>
            </a:p>
          </p:txBody>
        </p:sp>
      </p:grpSp>
      <p:sp>
        <p:nvSpPr>
          <p:cNvPr id="489" name="직사각형 33"/>
          <p:cNvSpPr/>
          <p:nvPr/>
        </p:nvSpPr>
        <p:spPr>
          <a:xfrm>
            <a:off x="4259815" y="3612531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92" name="직사각형 34"/>
          <p:cNvGrpSpPr/>
          <p:nvPr/>
        </p:nvGrpSpPr>
        <p:grpSpPr>
          <a:xfrm>
            <a:off x="6536601" y="3201423"/>
            <a:ext cx="1430449" cy="333380"/>
            <a:chOff x="0" y="0"/>
            <a:chExt cx="1430448" cy="333378"/>
          </a:xfrm>
        </p:grpSpPr>
        <p:sp>
          <p:nvSpPr>
            <p:cNvPr id="490" name="직사각형"/>
            <p:cNvSpPr/>
            <p:nvPr/>
          </p:nvSpPr>
          <p:spPr>
            <a:xfrm>
              <a:off x="0" y="44868"/>
              <a:ext cx="1430449" cy="243643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500"/>
              </a:pPr>
              <a:endParaRPr/>
            </a:p>
          </p:txBody>
        </p:sp>
        <p:sp>
          <p:nvSpPr>
            <p:cNvPr id="491" name="번호 변경하기"/>
            <p:cNvSpPr txBox="1"/>
            <p:nvPr/>
          </p:nvSpPr>
          <p:spPr>
            <a:xfrm>
              <a:off x="45719" y="0"/>
              <a:ext cx="1339010" cy="333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500"/>
              </a:lvl1pPr>
            </a:lstStyle>
            <a:p>
              <a:r>
                <a:t>번호 변경하기</a:t>
              </a:r>
            </a:p>
          </p:txBody>
        </p:sp>
      </p:grpSp>
      <p:grpSp>
        <p:nvGrpSpPr>
          <p:cNvPr id="495" name="직사각형 35"/>
          <p:cNvGrpSpPr/>
          <p:nvPr/>
        </p:nvGrpSpPr>
        <p:grpSpPr>
          <a:xfrm>
            <a:off x="6536601" y="3563655"/>
            <a:ext cx="1430449" cy="333380"/>
            <a:chOff x="0" y="0"/>
            <a:chExt cx="1430448" cy="333378"/>
          </a:xfrm>
        </p:grpSpPr>
        <p:sp>
          <p:nvSpPr>
            <p:cNvPr id="493" name="직사각형"/>
            <p:cNvSpPr/>
            <p:nvPr/>
          </p:nvSpPr>
          <p:spPr>
            <a:xfrm>
              <a:off x="0" y="44868"/>
              <a:ext cx="1430449" cy="243643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500"/>
              </a:pPr>
              <a:endParaRPr/>
            </a:p>
          </p:txBody>
        </p:sp>
        <p:sp>
          <p:nvSpPr>
            <p:cNvPr id="494" name="주소 변경하기"/>
            <p:cNvSpPr txBox="1"/>
            <p:nvPr/>
          </p:nvSpPr>
          <p:spPr>
            <a:xfrm>
              <a:off x="45719" y="0"/>
              <a:ext cx="1339010" cy="333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500"/>
              </a:lvl1pPr>
            </a:lstStyle>
            <a:p>
              <a:r>
                <a:t>주소 변경하기</a:t>
              </a:r>
            </a:p>
          </p:txBody>
        </p:sp>
      </p:grpSp>
      <p:sp>
        <p:nvSpPr>
          <p:cNvPr id="496" name="TextBox 36"/>
          <p:cNvSpPr txBox="1"/>
          <p:nvPr/>
        </p:nvSpPr>
        <p:spPr>
          <a:xfrm>
            <a:off x="699755" y="3994744"/>
            <a:ext cx="1369365" cy="262259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000"/>
            </a:lvl1pPr>
          </a:lstStyle>
          <a:p>
            <a:r>
              <a:t>메이커 회원 전환</a:t>
            </a:r>
          </a:p>
        </p:txBody>
      </p:sp>
      <p:grpSp>
        <p:nvGrpSpPr>
          <p:cNvPr id="499" name="직사각형 37"/>
          <p:cNvGrpSpPr/>
          <p:nvPr/>
        </p:nvGrpSpPr>
        <p:grpSpPr>
          <a:xfrm>
            <a:off x="2631040" y="4718973"/>
            <a:ext cx="1394539" cy="252734"/>
            <a:chOff x="0" y="0"/>
            <a:chExt cx="1394538" cy="252732"/>
          </a:xfrm>
        </p:grpSpPr>
        <p:sp>
          <p:nvSpPr>
            <p:cNvPr id="497" name="직사각형"/>
            <p:cNvSpPr/>
            <p:nvPr/>
          </p:nvSpPr>
          <p:spPr>
            <a:xfrm>
              <a:off x="0" y="2541"/>
              <a:ext cx="1394539" cy="24765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498" name="관심 카테고리"/>
            <p:cNvSpPr txBox="1"/>
            <p:nvPr/>
          </p:nvSpPr>
          <p:spPr>
            <a:xfrm>
              <a:off x="45719" y="0"/>
              <a:ext cx="1303100" cy="2527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관심 카테고리</a:t>
              </a:r>
            </a:p>
          </p:txBody>
        </p:sp>
      </p:grpSp>
      <p:grpSp>
        <p:nvGrpSpPr>
          <p:cNvPr id="502" name="직사각형 38"/>
          <p:cNvGrpSpPr/>
          <p:nvPr/>
        </p:nvGrpSpPr>
        <p:grpSpPr>
          <a:xfrm>
            <a:off x="4259815" y="4721514"/>
            <a:ext cx="873500" cy="247651"/>
            <a:chOff x="0" y="0"/>
            <a:chExt cx="873499" cy="247650"/>
          </a:xfrm>
        </p:grpSpPr>
        <p:sp>
          <p:nvSpPr>
            <p:cNvPr id="500" name="직사각형"/>
            <p:cNvSpPr/>
            <p:nvPr/>
          </p:nvSpPr>
          <p:spPr>
            <a:xfrm>
              <a:off x="-1" y="0"/>
              <a:ext cx="873501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01" name="IT"/>
            <p:cNvSpPr txBox="1"/>
            <p:nvPr/>
          </p:nvSpPr>
          <p:spPr>
            <a:xfrm>
              <a:off x="45719" y="1904"/>
              <a:ext cx="782061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IT</a:t>
              </a:r>
            </a:p>
          </p:txBody>
        </p:sp>
      </p:grpSp>
      <p:grpSp>
        <p:nvGrpSpPr>
          <p:cNvPr id="505" name="직사각형 40"/>
          <p:cNvGrpSpPr/>
          <p:nvPr/>
        </p:nvGrpSpPr>
        <p:grpSpPr>
          <a:xfrm>
            <a:off x="5311883" y="4721514"/>
            <a:ext cx="873500" cy="247651"/>
            <a:chOff x="0" y="0"/>
            <a:chExt cx="873499" cy="247650"/>
          </a:xfrm>
        </p:grpSpPr>
        <p:sp>
          <p:nvSpPr>
            <p:cNvPr id="503" name="직사각형"/>
            <p:cNvSpPr/>
            <p:nvPr/>
          </p:nvSpPr>
          <p:spPr>
            <a:xfrm>
              <a:off x="-1" y="0"/>
              <a:ext cx="873501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04" name="가전제품"/>
            <p:cNvSpPr txBox="1"/>
            <p:nvPr/>
          </p:nvSpPr>
          <p:spPr>
            <a:xfrm>
              <a:off x="45719" y="1904"/>
              <a:ext cx="782061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가전제품</a:t>
              </a:r>
            </a:p>
          </p:txBody>
        </p:sp>
      </p:grpSp>
      <p:grpSp>
        <p:nvGrpSpPr>
          <p:cNvPr id="508" name="직사각형 41"/>
          <p:cNvGrpSpPr/>
          <p:nvPr/>
        </p:nvGrpSpPr>
        <p:grpSpPr>
          <a:xfrm>
            <a:off x="6363951" y="4721514"/>
            <a:ext cx="873500" cy="247651"/>
            <a:chOff x="0" y="0"/>
            <a:chExt cx="873499" cy="247650"/>
          </a:xfrm>
        </p:grpSpPr>
        <p:sp>
          <p:nvSpPr>
            <p:cNvPr id="506" name="직사각형"/>
            <p:cNvSpPr/>
            <p:nvPr/>
          </p:nvSpPr>
          <p:spPr>
            <a:xfrm>
              <a:off x="-1" y="0"/>
              <a:ext cx="873501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07" name="환경"/>
            <p:cNvSpPr txBox="1"/>
            <p:nvPr/>
          </p:nvSpPr>
          <p:spPr>
            <a:xfrm>
              <a:off x="45719" y="1904"/>
              <a:ext cx="782061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환경</a:t>
              </a:r>
            </a:p>
          </p:txBody>
        </p:sp>
      </p:grpSp>
      <p:grpSp>
        <p:nvGrpSpPr>
          <p:cNvPr id="511" name="직사각형 42"/>
          <p:cNvGrpSpPr/>
          <p:nvPr/>
        </p:nvGrpSpPr>
        <p:grpSpPr>
          <a:xfrm>
            <a:off x="2631040" y="3975279"/>
            <a:ext cx="1394539" cy="247651"/>
            <a:chOff x="0" y="0"/>
            <a:chExt cx="1394538" cy="247650"/>
          </a:xfrm>
        </p:grpSpPr>
        <p:sp>
          <p:nvSpPr>
            <p:cNvPr id="509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10" name="이메일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이메일</a:t>
              </a:r>
            </a:p>
          </p:txBody>
        </p:sp>
      </p:grpSp>
      <p:sp>
        <p:nvSpPr>
          <p:cNvPr id="512" name="직사각형 43"/>
          <p:cNvSpPr/>
          <p:nvPr/>
        </p:nvSpPr>
        <p:spPr>
          <a:xfrm>
            <a:off x="4259815" y="3974763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15" name="직사각형 44"/>
          <p:cNvGrpSpPr/>
          <p:nvPr/>
        </p:nvGrpSpPr>
        <p:grpSpPr>
          <a:xfrm>
            <a:off x="6536601" y="3925887"/>
            <a:ext cx="1430449" cy="333380"/>
            <a:chOff x="0" y="0"/>
            <a:chExt cx="1430448" cy="333378"/>
          </a:xfrm>
        </p:grpSpPr>
        <p:sp>
          <p:nvSpPr>
            <p:cNvPr id="513" name="직사각형"/>
            <p:cNvSpPr/>
            <p:nvPr/>
          </p:nvSpPr>
          <p:spPr>
            <a:xfrm>
              <a:off x="0" y="44868"/>
              <a:ext cx="1430449" cy="243643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500"/>
              </a:pPr>
              <a:endParaRPr/>
            </a:p>
          </p:txBody>
        </p:sp>
        <p:sp>
          <p:nvSpPr>
            <p:cNvPr id="514" name="메일 변경하기"/>
            <p:cNvSpPr txBox="1"/>
            <p:nvPr/>
          </p:nvSpPr>
          <p:spPr>
            <a:xfrm>
              <a:off x="45719" y="0"/>
              <a:ext cx="1339010" cy="333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500"/>
              </a:lvl1pPr>
            </a:lstStyle>
            <a:p>
              <a:r>
                <a:t>메일 변경하기</a:t>
              </a:r>
            </a:p>
          </p:txBody>
        </p:sp>
      </p:grpSp>
      <p:grpSp>
        <p:nvGrpSpPr>
          <p:cNvPr id="518" name="직사각형 51"/>
          <p:cNvGrpSpPr/>
          <p:nvPr/>
        </p:nvGrpSpPr>
        <p:grpSpPr>
          <a:xfrm>
            <a:off x="2631040" y="4329495"/>
            <a:ext cx="1394539" cy="247651"/>
            <a:chOff x="0" y="0"/>
            <a:chExt cx="1394538" cy="247650"/>
          </a:xfrm>
        </p:grpSpPr>
        <p:sp>
          <p:nvSpPr>
            <p:cNvPr id="516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17" name="계좌번호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계좌번호</a:t>
              </a:r>
            </a:p>
          </p:txBody>
        </p:sp>
      </p:grpSp>
      <p:sp>
        <p:nvSpPr>
          <p:cNvPr id="519" name="직사각형 52"/>
          <p:cNvSpPr/>
          <p:nvPr/>
        </p:nvSpPr>
        <p:spPr>
          <a:xfrm>
            <a:off x="4259815" y="4328979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22" name="직사각형 57"/>
          <p:cNvGrpSpPr/>
          <p:nvPr/>
        </p:nvGrpSpPr>
        <p:grpSpPr>
          <a:xfrm>
            <a:off x="6536601" y="4280103"/>
            <a:ext cx="1430449" cy="333380"/>
            <a:chOff x="0" y="0"/>
            <a:chExt cx="1430448" cy="333378"/>
          </a:xfrm>
        </p:grpSpPr>
        <p:sp>
          <p:nvSpPr>
            <p:cNvPr id="520" name="직사각형"/>
            <p:cNvSpPr/>
            <p:nvPr/>
          </p:nvSpPr>
          <p:spPr>
            <a:xfrm>
              <a:off x="0" y="44868"/>
              <a:ext cx="1430449" cy="243643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500"/>
              </a:pPr>
              <a:endParaRPr/>
            </a:p>
          </p:txBody>
        </p:sp>
        <p:sp>
          <p:nvSpPr>
            <p:cNvPr id="521" name="계좌 변경하기"/>
            <p:cNvSpPr txBox="1"/>
            <p:nvPr/>
          </p:nvSpPr>
          <p:spPr>
            <a:xfrm>
              <a:off x="45719" y="0"/>
              <a:ext cx="1339010" cy="333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500"/>
              </a:lvl1pPr>
            </a:lstStyle>
            <a:p>
              <a:r>
                <a:t>계좌 변경하기</a:t>
              </a:r>
            </a:p>
          </p:txBody>
        </p:sp>
      </p:grpSp>
      <p:grpSp>
        <p:nvGrpSpPr>
          <p:cNvPr id="525" name="직사각형 58"/>
          <p:cNvGrpSpPr/>
          <p:nvPr/>
        </p:nvGrpSpPr>
        <p:grpSpPr>
          <a:xfrm>
            <a:off x="3572448" y="5500287"/>
            <a:ext cx="1394540" cy="482789"/>
            <a:chOff x="0" y="0"/>
            <a:chExt cx="1394538" cy="482788"/>
          </a:xfrm>
        </p:grpSpPr>
        <p:sp>
          <p:nvSpPr>
            <p:cNvPr id="523" name="직사각형"/>
            <p:cNvSpPr/>
            <p:nvPr/>
          </p:nvSpPr>
          <p:spPr>
            <a:xfrm>
              <a:off x="-1" y="-1"/>
              <a:ext cx="1394540" cy="48279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24" name="회원정보 수정 완료"/>
            <p:cNvSpPr txBox="1"/>
            <p:nvPr/>
          </p:nvSpPr>
          <p:spPr>
            <a:xfrm>
              <a:off x="45719" y="115027"/>
              <a:ext cx="1303100" cy="25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회원정보 수정 완료</a:t>
              </a:r>
            </a:p>
          </p:txBody>
        </p:sp>
      </p:grpSp>
      <p:grpSp>
        <p:nvGrpSpPr>
          <p:cNvPr id="528" name="직사각형 3"/>
          <p:cNvGrpSpPr/>
          <p:nvPr/>
        </p:nvGrpSpPr>
        <p:grpSpPr>
          <a:xfrm>
            <a:off x="6363951" y="1860626"/>
            <a:ext cx="271605" cy="370841"/>
            <a:chOff x="0" y="0"/>
            <a:chExt cx="271603" cy="370840"/>
          </a:xfrm>
        </p:grpSpPr>
        <p:sp>
          <p:nvSpPr>
            <p:cNvPr id="526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27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531" name="직사각형 59"/>
          <p:cNvGrpSpPr/>
          <p:nvPr/>
        </p:nvGrpSpPr>
        <p:grpSpPr>
          <a:xfrm>
            <a:off x="1797515" y="2056925"/>
            <a:ext cx="271605" cy="370841"/>
            <a:chOff x="0" y="0"/>
            <a:chExt cx="271603" cy="370840"/>
          </a:xfrm>
        </p:grpSpPr>
        <p:sp>
          <p:nvSpPr>
            <p:cNvPr id="529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0" name="2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534" name="직사각형 60"/>
          <p:cNvGrpSpPr/>
          <p:nvPr/>
        </p:nvGrpSpPr>
        <p:grpSpPr>
          <a:xfrm>
            <a:off x="2013448" y="4139551"/>
            <a:ext cx="271605" cy="370841"/>
            <a:chOff x="0" y="0"/>
            <a:chExt cx="271603" cy="370840"/>
          </a:xfrm>
        </p:grpSpPr>
        <p:sp>
          <p:nvSpPr>
            <p:cNvPr id="532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3" name="3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017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056" y="0"/>
            <a:ext cx="8481303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696171" y="541391"/>
            <a:ext cx="5421941" cy="145942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 rot="10800000">
            <a:off x="6103474" y="912304"/>
            <a:ext cx="470780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647" y="689603"/>
            <a:ext cx="5183765" cy="105912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901" y="1896944"/>
            <a:ext cx="5824512" cy="1178767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0901" y="3153111"/>
            <a:ext cx="5943600" cy="1476375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97578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6" name="표 5"/>
          <p:cNvGraphicFramePr/>
          <p:nvPr>
            <p:extLst/>
          </p:nvPr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/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User_a_ys_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mypage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마이페이지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7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9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해당 메뉴 클릭 시 하단의 출력화면에    웹페이지와 동일한 내용의 모바일 화면이 출력됨.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50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451" name="직사각형 7"/>
          <p:cNvSpPr/>
          <p:nvPr/>
        </p:nvSpPr>
        <p:spPr>
          <a:xfrm>
            <a:off x="2571182" y="1372692"/>
            <a:ext cx="3241143" cy="5091483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noFill/>
              </a:defRPr>
            </a:pPr>
            <a:endParaRPr/>
          </a:p>
        </p:txBody>
      </p:sp>
      <p:sp>
        <p:nvSpPr>
          <p:cNvPr id="452" name="TextBox 28"/>
          <p:cNvSpPr txBox="1"/>
          <p:nvPr/>
        </p:nvSpPr>
        <p:spPr>
          <a:xfrm>
            <a:off x="3037436" y="1380572"/>
            <a:ext cx="2308635" cy="4565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300"/>
            </a:lvl1pPr>
          </a:lstStyle>
          <a:p>
            <a:r>
              <a:t>마이페이지</a:t>
            </a:r>
          </a:p>
        </p:txBody>
      </p:sp>
      <p:graphicFrame>
        <p:nvGraphicFramePr>
          <p:cNvPr id="453" name="표"/>
          <p:cNvGraphicFramePr/>
          <p:nvPr/>
        </p:nvGraphicFramePr>
        <p:xfrm>
          <a:off x="2777656" y="2159247"/>
          <a:ext cx="2828192" cy="466090"/>
        </p:xfrm>
        <a:graphic>
          <a:graphicData uri="http://schemas.openxmlformats.org/drawingml/2006/table">
            <a:tbl>
              <a:tblPr bandRow="1"/>
              <a:tblGrid>
                <a:gridCol w="707048"/>
                <a:gridCol w="707048"/>
                <a:gridCol w="707048"/>
                <a:gridCol w="707048"/>
              </a:tblGrid>
              <a:tr h="46609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개인정보
수정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예치금관리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펀딩 
프로젝트
확인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제작
프로젝트
관리</a:t>
                      </a:r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sp>
        <p:nvSpPr>
          <p:cNvPr id="454" name="출력화면"/>
          <p:cNvSpPr/>
          <p:nvPr/>
        </p:nvSpPr>
        <p:spPr>
          <a:xfrm>
            <a:off x="2789919" y="2961736"/>
            <a:ext cx="2828195" cy="333828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출력화면</a:t>
            </a:r>
          </a:p>
        </p:txBody>
      </p:sp>
      <p:grpSp>
        <p:nvGrpSpPr>
          <p:cNvPr id="457" name="직사각형 23"/>
          <p:cNvGrpSpPr/>
          <p:nvPr/>
        </p:nvGrpSpPr>
        <p:grpSpPr>
          <a:xfrm>
            <a:off x="2628757" y="1894323"/>
            <a:ext cx="271605" cy="370841"/>
            <a:chOff x="0" y="0"/>
            <a:chExt cx="271603" cy="370840"/>
          </a:xfrm>
        </p:grpSpPr>
        <p:sp>
          <p:nvSpPr>
            <p:cNvPr id="455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6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647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954" y="0"/>
            <a:ext cx="3404092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95" y="243877"/>
            <a:ext cx="3067050" cy="2857500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3648544" y="1937547"/>
            <a:ext cx="950616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095" y="3928396"/>
            <a:ext cx="2562225" cy="2390775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 rot="18717233">
            <a:off x="2615063" y="3010773"/>
            <a:ext cx="2187637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0855" y="1348635"/>
            <a:ext cx="3228975" cy="3200400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 rot="10800000">
            <a:off x="7915741" y="3111967"/>
            <a:ext cx="950616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4095" y="3394698"/>
            <a:ext cx="238450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Drawable</a:t>
            </a:r>
            <a:r>
              <a:rPr kumimoji="0" lang="en-US" altLang="ko-K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 </a:t>
            </a: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파일 연결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266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6" name="표 5"/>
          <p:cNvGraphicFramePr/>
          <p:nvPr>
            <p:extLst/>
          </p:nvPr>
        </p:nvGraphicFramePr>
        <p:xfrm>
          <a:off x="131601" y="115758"/>
          <a:ext cx="3313726" cy="1127760"/>
        </p:xfrm>
        <a:graphic>
          <a:graphicData uri="http://schemas.openxmlformats.org/drawingml/2006/table">
            <a:tbl>
              <a:tblPr firstRow="1" bandRow="1"/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projectlist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solidFill>
                            <a:srgbClr val="0070C0"/>
                          </a:solidFill>
                        </a:rPr>
                        <a:t>제작 프로젝트 관리
(리스트)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7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9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내가 제작등록한 펀딩프로젝트 목록을 확인할 수 있으며 제목 클릭시 메이커회원 전용 상세페이지로 이동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40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541" name="TextBox 46"/>
          <p:cNvSpPr txBox="1"/>
          <p:nvPr/>
        </p:nvSpPr>
        <p:spPr>
          <a:xfrm>
            <a:off x="3156297" y="1283753"/>
            <a:ext cx="2293893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제작 프로젝트 관리</a:t>
            </a:r>
          </a:p>
        </p:txBody>
      </p:sp>
      <p:graphicFrame>
        <p:nvGraphicFramePr>
          <p:cNvPr id="542" name="Google Shape;356;g6d93730c97_0_26"/>
          <p:cNvGraphicFramePr/>
          <p:nvPr/>
        </p:nvGraphicFramePr>
        <p:xfrm>
          <a:off x="592025" y="2207045"/>
          <a:ext cx="7438306" cy="4756340"/>
        </p:xfrm>
        <a:graphic>
          <a:graphicData uri="http://schemas.openxmlformats.org/drawingml/2006/table">
            <a:tbl>
              <a:tblPr/>
              <a:tblGrid>
                <a:gridCol w="492353"/>
                <a:gridCol w="879491"/>
                <a:gridCol w="2537579"/>
                <a:gridCol w="745212"/>
                <a:gridCol w="1377344"/>
                <a:gridCol w="1406327"/>
              </a:tblGrid>
              <a:tr h="3962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형태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제목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조회수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펀딩금액(%)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펀딩마감일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투자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u="sng"/>
                      </a:pPr>
                      <a:r>
                        <a:t>[Fun딩 단독] 앰플, 중요한 유해환경 차단제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150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3,589,500(89%)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2020-03-25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리워드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u="sng"/>
                      </a:pPr>
                      <a:r>
                        <a:t>ANKER의 프리미엄 사운드 바. 돌비 애트모스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1025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11,569,000(105%)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2020-02-15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43" name="Google Shape;357;g6d93730c97_0_26"/>
          <p:cNvSpPr/>
          <p:nvPr/>
        </p:nvSpPr>
        <p:spPr>
          <a:xfrm>
            <a:off x="710002" y="2339443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4" name="Google Shape;358;g6d93730c97_0_26"/>
          <p:cNvSpPr/>
          <p:nvPr/>
        </p:nvSpPr>
        <p:spPr>
          <a:xfrm>
            <a:off x="710002" y="2753867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5" name="Google Shape;359;g6d93730c97_0_26"/>
          <p:cNvSpPr/>
          <p:nvPr/>
        </p:nvSpPr>
        <p:spPr>
          <a:xfrm>
            <a:off x="710002" y="3121767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6" name="Google Shape;360;g6d93730c97_0_26"/>
          <p:cNvSpPr/>
          <p:nvPr/>
        </p:nvSpPr>
        <p:spPr>
          <a:xfrm>
            <a:off x="710002" y="3489668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7" name="Google Shape;361;g6d93730c97_0_26"/>
          <p:cNvSpPr/>
          <p:nvPr/>
        </p:nvSpPr>
        <p:spPr>
          <a:xfrm>
            <a:off x="710002" y="3857568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8" name="Google Shape;362;g6d93730c97_0_26"/>
          <p:cNvSpPr/>
          <p:nvPr/>
        </p:nvSpPr>
        <p:spPr>
          <a:xfrm>
            <a:off x="710002" y="4225468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9" name="Google Shape;363;g6d93730c97_0_26"/>
          <p:cNvSpPr/>
          <p:nvPr/>
        </p:nvSpPr>
        <p:spPr>
          <a:xfrm>
            <a:off x="710002" y="4639895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50" name="Google Shape;364;g6d93730c97_0_26"/>
          <p:cNvSpPr/>
          <p:nvPr/>
        </p:nvSpPr>
        <p:spPr>
          <a:xfrm>
            <a:off x="710002" y="5004996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51" name="Google Shape;365;g6d93730c97_0_26"/>
          <p:cNvSpPr/>
          <p:nvPr/>
        </p:nvSpPr>
        <p:spPr>
          <a:xfrm>
            <a:off x="710002" y="5422220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52" name="Google Shape;366;g6d93730c97_0_26"/>
          <p:cNvSpPr/>
          <p:nvPr/>
        </p:nvSpPr>
        <p:spPr>
          <a:xfrm>
            <a:off x="710002" y="5784520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53" name="Google Shape;367;g6d93730c97_0_26"/>
          <p:cNvSpPr/>
          <p:nvPr/>
        </p:nvSpPr>
        <p:spPr>
          <a:xfrm>
            <a:off x="710002" y="6204546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556" name="직사각형 23"/>
          <p:cNvGrpSpPr/>
          <p:nvPr/>
        </p:nvGrpSpPr>
        <p:grpSpPr>
          <a:xfrm>
            <a:off x="1067851" y="1902089"/>
            <a:ext cx="271605" cy="370841"/>
            <a:chOff x="0" y="0"/>
            <a:chExt cx="271603" cy="370840"/>
          </a:xfrm>
        </p:grpSpPr>
        <p:sp>
          <p:nvSpPr>
            <p:cNvPr id="554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5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728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전체동의 체크박스 클릭시 모든 </a:t>
                      </a:r>
                    </a:p>
                    <a:p>
                      <a:pPr algn="l">
                        <a:defRPr sz="1500"/>
                      </a:pPr>
                      <a:r>
                        <a:t>체크박스가 일괄적으로 체크됨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필수 체크박스에 체크하지 않으면</a:t>
                      </a:r>
                    </a:p>
                    <a:p>
                      <a:pPr algn="l">
                        <a:defRPr sz="1500"/>
                      </a:pPr>
                      <a:r>
                        <a:t>다음으로 버튼클릭시 필수항목 </a:t>
                      </a:r>
                    </a:p>
                    <a:p>
                      <a:pPr algn="l">
                        <a:defRPr sz="1500"/>
                      </a:pPr>
                      <a:r>
                        <a:t>동의되지 않았다고 팝업알림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뒤로가기 클릭시 로그인 화면으로 </a:t>
                      </a:r>
                    </a:p>
                    <a:p>
                      <a:pPr algn="l">
                        <a:defRPr sz="1500"/>
                      </a:pPr>
                      <a:r>
                        <a:t>이동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101" name="TextBox 7"/>
          <p:cNvSpPr txBox="1"/>
          <p:nvPr/>
        </p:nvSpPr>
        <p:spPr>
          <a:xfrm>
            <a:off x="3299581" y="1479063"/>
            <a:ext cx="1696137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Fun딩 이용약관</a:t>
            </a:r>
          </a:p>
        </p:txBody>
      </p:sp>
      <p:sp>
        <p:nvSpPr>
          <p:cNvPr id="102" name="TextBox 9"/>
          <p:cNvSpPr txBox="1"/>
          <p:nvPr/>
        </p:nvSpPr>
        <p:spPr>
          <a:xfrm>
            <a:off x="3920602" y="2062477"/>
            <a:ext cx="131184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500"/>
            </a:lvl1pPr>
          </a:lstStyle>
          <a:p>
            <a:r>
              <a:t>전체동의</a:t>
            </a:r>
          </a:p>
        </p:txBody>
      </p:sp>
      <p:sp>
        <p:nvSpPr>
          <p:cNvPr id="103" name="직사각형 10"/>
          <p:cNvSpPr/>
          <p:nvPr/>
        </p:nvSpPr>
        <p:spPr>
          <a:xfrm>
            <a:off x="3594225" y="2145671"/>
            <a:ext cx="190124" cy="19012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4" name="TextBox 15"/>
          <p:cNvSpPr txBox="1"/>
          <p:nvPr/>
        </p:nvSpPr>
        <p:spPr>
          <a:xfrm>
            <a:off x="2589290" y="2779414"/>
            <a:ext cx="3610797" cy="3676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이용약관</a:t>
            </a:r>
          </a:p>
        </p:txBody>
      </p:sp>
      <p:sp>
        <p:nvSpPr>
          <p:cNvPr id="105" name="TextBox 48"/>
          <p:cNvSpPr txBox="1"/>
          <p:nvPr/>
        </p:nvSpPr>
        <p:spPr>
          <a:xfrm>
            <a:off x="3830068" y="3337850"/>
            <a:ext cx="1936537" cy="333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500"/>
            </a:pPr>
            <a:r>
              <a:t>동의합니다(필수)</a:t>
            </a:r>
          </a:p>
        </p:txBody>
      </p:sp>
      <p:sp>
        <p:nvSpPr>
          <p:cNvPr id="106" name="직사각형 49"/>
          <p:cNvSpPr/>
          <p:nvPr/>
        </p:nvSpPr>
        <p:spPr>
          <a:xfrm>
            <a:off x="3594225" y="3403875"/>
            <a:ext cx="190124" cy="19012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7" name="TextBox 50"/>
          <p:cNvSpPr txBox="1"/>
          <p:nvPr/>
        </p:nvSpPr>
        <p:spPr>
          <a:xfrm>
            <a:off x="2589290" y="3858652"/>
            <a:ext cx="3610797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이용약관2</a:t>
            </a:r>
          </a:p>
        </p:txBody>
      </p:sp>
      <p:sp>
        <p:nvSpPr>
          <p:cNvPr id="108" name="TextBox 51"/>
          <p:cNvSpPr txBox="1"/>
          <p:nvPr/>
        </p:nvSpPr>
        <p:spPr>
          <a:xfrm>
            <a:off x="3830068" y="4417088"/>
            <a:ext cx="1936537" cy="333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500"/>
            </a:pPr>
            <a:r>
              <a:t>동의합니다(필수)</a:t>
            </a:r>
          </a:p>
        </p:txBody>
      </p:sp>
      <p:sp>
        <p:nvSpPr>
          <p:cNvPr id="109" name="직사각형 52"/>
          <p:cNvSpPr/>
          <p:nvPr/>
        </p:nvSpPr>
        <p:spPr>
          <a:xfrm>
            <a:off x="3594225" y="4483113"/>
            <a:ext cx="190124" cy="19012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0" name="TextBox 53"/>
          <p:cNvSpPr txBox="1"/>
          <p:nvPr/>
        </p:nvSpPr>
        <p:spPr>
          <a:xfrm>
            <a:off x="2589290" y="4940246"/>
            <a:ext cx="3610797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이용약관3</a:t>
            </a:r>
          </a:p>
        </p:txBody>
      </p:sp>
      <p:sp>
        <p:nvSpPr>
          <p:cNvPr id="111" name="TextBox 54"/>
          <p:cNvSpPr txBox="1"/>
          <p:nvPr/>
        </p:nvSpPr>
        <p:spPr>
          <a:xfrm>
            <a:off x="3830068" y="5498681"/>
            <a:ext cx="1936537" cy="333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500"/>
            </a:pPr>
            <a:r>
              <a:t>동의합니다(선택)</a:t>
            </a:r>
          </a:p>
        </p:txBody>
      </p:sp>
      <p:sp>
        <p:nvSpPr>
          <p:cNvPr id="112" name="직사각형 55"/>
          <p:cNvSpPr/>
          <p:nvPr/>
        </p:nvSpPr>
        <p:spPr>
          <a:xfrm>
            <a:off x="3594225" y="5564708"/>
            <a:ext cx="190124" cy="19012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15" name="직사각형 27"/>
          <p:cNvGrpSpPr/>
          <p:nvPr/>
        </p:nvGrpSpPr>
        <p:grpSpPr>
          <a:xfrm>
            <a:off x="3248236" y="6021840"/>
            <a:ext cx="997840" cy="397068"/>
            <a:chOff x="0" y="0"/>
            <a:chExt cx="997838" cy="397066"/>
          </a:xfrm>
        </p:grpSpPr>
        <p:sp>
          <p:nvSpPr>
            <p:cNvPr id="113" name="직사각형"/>
            <p:cNvSpPr/>
            <p:nvPr/>
          </p:nvSpPr>
          <p:spPr>
            <a:xfrm>
              <a:off x="-1" y="0"/>
              <a:ext cx="997840" cy="39706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/>
              </a:pPr>
              <a:endParaRPr/>
            </a:p>
          </p:txBody>
        </p:sp>
        <p:sp>
          <p:nvSpPr>
            <p:cNvPr id="114" name="뒤로가기"/>
            <p:cNvSpPr txBox="1"/>
            <p:nvPr/>
          </p:nvSpPr>
          <p:spPr>
            <a:xfrm>
              <a:off x="45719" y="32163"/>
              <a:ext cx="906400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/>
              </a:lvl1pPr>
            </a:lstStyle>
            <a:p>
              <a:r>
                <a:t>뒤로가기</a:t>
              </a:r>
            </a:p>
          </p:txBody>
        </p:sp>
      </p:grpSp>
      <p:grpSp>
        <p:nvGrpSpPr>
          <p:cNvPr id="118" name="직사각형 56"/>
          <p:cNvGrpSpPr/>
          <p:nvPr/>
        </p:nvGrpSpPr>
        <p:grpSpPr>
          <a:xfrm>
            <a:off x="4461400" y="6021840"/>
            <a:ext cx="997839" cy="397068"/>
            <a:chOff x="0" y="0"/>
            <a:chExt cx="997838" cy="397066"/>
          </a:xfrm>
        </p:grpSpPr>
        <p:sp>
          <p:nvSpPr>
            <p:cNvPr id="116" name="직사각형"/>
            <p:cNvSpPr/>
            <p:nvPr/>
          </p:nvSpPr>
          <p:spPr>
            <a:xfrm>
              <a:off x="-1" y="0"/>
              <a:ext cx="997840" cy="39706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/>
              </a:pPr>
              <a:endParaRPr/>
            </a:p>
          </p:txBody>
        </p:sp>
        <p:sp>
          <p:nvSpPr>
            <p:cNvPr id="117" name="다음으로"/>
            <p:cNvSpPr txBox="1"/>
            <p:nvPr/>
          </p:nvSpPr>
          <p:spPr>
            <a:xfrm>
              <a:off x="45719" y="32163"/>
              <a:ext cx="906400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/>
              </a:lvl1pPr>
            </a:lstStyle>
            <a:p>
              <a:r>
                <a:t>다음으로</a:t>
              </a:r>
            </a:p>
          </p:txBody>
        </p:sp>
      </p:grpSp>
      <p:graphicFrame>
        <p:nvGraphicFramePr>
          <p:cNvPr id="119" name="표 57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/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User_w_ys_access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회원가입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22" name="직사각형 58"/>
          <p:cNvGrpSpPr/>
          <p:nvPr/>
        </p:nvGrpSpPr>
        <p:grpSpPr>
          <a:xfrm>
            <a:off x="3285430" y="1927628"/>
            <a:ext cx="271605" cy="370841"/>
            <a:chOff x="0" y="0"/>
            <a:chExt cx="271603" cy="370840"/>
          </a:xfrm>
        </p:grpSpPr>
        <p:sp>
          <p:nvSpPr>
            <p:cNvPr id="120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1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25" name="직사각형 59"/>
          <p:cNvGrpSpPr/>
          <p:nvPr/>
        </p:nvGrpSpPr>
        <p:grpSpPr>
          <a:xfrm>
            <a:off x="5441131" y="3330219"/>
            <a:ext cx="271605" cy="370841"/>
            <a:chOff x="0" y="0"/>
            <a:chExt cx="271603" cy="370840"/>
          </a:xfrm>
        </p:grpSpPr>
        <p:sp>
          <p:nvSpPr>
            <p:cNvPr id="123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4" name="2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28" name="직사각형 60"/>
          <p:cNvGrpSpPr/>
          <p:nvPr/>
        </p:nvGrpSpPr>
        <p:grpSpPr>
          <a:xfrm>
            <a:off x="3032911" y="5836419"/>
            <a:ext cx="271604" cy="370841"/>
            <a:chOff x="0" y="0"/>
            <a:chExt cx="271603" cy="370840"/>
          </a:xfrm>
        </p:grpSpPr>
        <p:sp>
          <p:nvSpPr>
            <p:cNvPr id="126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7" name="3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467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5513"/>
            <a:ext cx="12192000" cy="511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35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8" y="0"/>
            <a:ext cx="12192000" cy="422365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8" y="126748"/>
            <a:ext cx="4129392" cy="6275646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 rot="16200000">
            <a:off x="8793932" y="3056510"/>
            <a:ext cx="470780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4762" y="3664611"/>
            <a:ext cx="323850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44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909"/>
            <a:ext cx="12192000" cy="423091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662536" y="4479649"/>
            <a:ext cx="6377411" cy="177629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 rot="13500000">
            <a:off x="7440438" y="3751587"/>
            <a:ext cx="950616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753" y="4578554"/>
            <a:ext cx="6276975" cy="9239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9441" y="5412171"/>
            <a:ext cx="59436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0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9" name="표 5"/>
          <p:cNvGraphicFramePr/>
          <p:nvPr>
            <p:extLst/>
          </p:nvPr>
        </p:nvGraphicFramePr>
        <p:xfrm>
          <a:off x="131601" y="115758"/>
          <a:ext cx="3313726" cy="929640"/>
        </p:xfrm>
        <a:graphic>
          <a:graphicData uri="http://schemas.openxmlformats.org/drawingml/2006/table">
            <a:tbl>
              <a:tblPr firstRow="1" bandRow="1"/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myfunding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BA0010"/>
                          </a:solidFill>
                        </a:rPr>
                        <a:t>웹&amp;앱 공통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solidFill>
                            <a:srgbClr val="0070C0"/>
                          </a:solidFill>
                        </a:rPr>
                        <a:t>나의 펀딩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0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1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2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삭제 버튼 클릭시 해당 펀딩상품이 리스트에서 사라짐.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73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574" name="TextBox 46"/>
          <p:cNvSpPr txBox="1"/>
          <p:nvPr/>
        </p:nvSpPr>
        <p:spPr>
          <a:xfrm>
            <a:off x="3156297" y="1283753"/>
            <a:ext cx="2293893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내가 참여한 펀딩</a:t>
            </a:r>
          </a:p>
        </p:txBody>
      </p:sp>
      <p:graphicFrame>
        <p:nvGraphicFramePr>
          <p:cNvPr id="575" name="Google Shape;356;g6d93730c97_0_26"/>
          <p:cNvGraphicFramePr/>
          <p:nvPr/>
        </p:nvGraphicFramePr>
        <p:xfrm>
          <a:off x="546759" y="1751720"/>
          <a:ext cx="7411469" cy="1862205"/>
        </p:xfrm>
        <a:graphic>
          <a:graphicData uri="http://schemas.openxmlformats.org/drawingml/2006/table">
            <a:tbl>
              <a:tblPr/>
              <a:tblGrid>
                <a:gridCol w="492353"/>
                <a:gridCol w="1216995"/>
                <a:gridCol w="3293669"/>
                <a:gridCol w="823865"/>
                <a:gridCol w="1584587"/>
              </a:tblGrid>
              <a:tr h="288099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카테고리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제목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조회수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펀딩금액(%)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</a:tr>
              <a:tr h="26513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뷰티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u="sng"/>
                      </a:pPr>
                      <a:r>
                        <a:t>[Fun딩 단독] 앰플, 중요한 유해환경 차단제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150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3,589,500(89%)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6513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IT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u="sng"/>
                      </a:pPr>
                      <a:r>
                        <a:t>ANKER의 프리미엄 사운드 바. 돌비 애트모스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200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11,569,000(105%)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6513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02135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76" name="Google Shape;357;g6d93730c97_0_26"/>
          <p:cNvSpPr/>
          <p:nvPr/>
        </p:nvSpPr>
        <p:spPr>
          <a:xfrm>
            <a:off x="710002" y="2226386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77" name="Google Shape;358;g6d93730c97_0_26"/>
          <p:cNvSpPr/>
          <p:nvPr/>
        </p:nvSpPr>
        <p:spPr>
          <a:xfrm>
            <a:off x="710002" y="2588685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78" name="Google Shape;359;g6d93730c97_0_26"/>
          <p:cNvSpPr/>
          <p:nvPr/>
        </p:nvSpPr>
        <p:spPr>
          <a:xfrm>
            <a:off x="710002" y="2948158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79" name="Google Shape;359;g6d93730c97_0_26"/>
          <p:cNvSpPr/>
          <p:nvPr/>
        </p:nvSpPr>
        <p:spPr>
          <a:xfrm>
            <a:off x="710002" y="3307629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80" name="TextBox 26"/>
          <p:cNvSpPr txBox="1"/>
          <p:nvPr/>
        </p:nvSpPr>
        <p:spPr>
          <a:xfrm>
            <a:off x="3156297" y="3896185"/>
            <a:ext cx="2293893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내가 관심있는 펀딩</a:t>
            </a:r>
          </a:p>
        </p:txBody>
      </p:sp>
      <p:graphicFrame>
        <p:nvGraphicFramePr>
          <p:cNvPr id="581" name="Google Shape;356;g6d93730c97_0_26"/>
          <p:cNvGraphicFramePr/>
          <p:nvPr/>
        </p:nvGraphicFramePr>
        <p:xfrm>
          <a:off x="546759" y="4364151"/>
          <a:ext cx="7411469" cy="1862205"/>
        </p:xfrm>
        <a:graphic>
          <a:graphicData uri="http://schemas.openxmlformats.org/drawingml/2006/table">
            <a:tbl>
              <a:tblPr/>
              <a:tblGrid>
                <a:gridCol w="492353"/>
                <a:gridCol w="1216995"/>
                <a:gridCol w="3293669"/>
                <a:gridCol w="823865"/>
                <a:gridCol w="1584587"/>
              </a:tblGrid>
              <a:tr h="288099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카테고리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제목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삭제하기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펀딩금액(%)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</a:tr>
              <a:tr h="26513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패션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u="sng"/>
                      </a:pPr>
                      <a:r>
                        <a:t>안경/선글라스 흘러내림 방지 패드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359,600(13%)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6513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u="sng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6513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02135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82" name="Google Shape;357;g6d93730c97_0_26"/>
          <p:cNvSpPr/>
          <p:nvPr/>
        </p:nvSpPr>
        <p:spPr>
          <a:xfrm>
            <a:off x="710002" y="4838817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83" name="Google Shape;358;g6d93730c97_0_26"/>
          <p:cNvSpPr/>
          <p:nvPr/>
        </p:nvSpPr>
        <p:spPr>
          <a:xfrm>
            <a:off x="710002" y="5201118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84" name="Google Shape;359;g6d93730c97_0_26"/>
          <p:cNvSpPr/>
          <p:nvPr/>
        </p:nvSpPr>
        <p:spPr>
          <a:xfrm>
            <a:off x="710002" y="5560590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85" name="Google Shape;359;g6d93730c97_0_26"/>
          <p:cNvSpPr/>
          <p:nvPr/>
        </p:nvSpPr>
        <p:spPr>
          <a:xfrm>
            <a:off x="710002" y="5920061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588" name="직사각형 2"/>
          <p:cNvGrpSpPr/>
          <p:nvPr/>
        </p:nvGrpSpPr>
        <p:grpSpPr>
          <a:xfrm>
            <a:off x="5640308" y="4781697"/>
            <a:ext cx="642797" cy="281941"/>
            <a:chOff x="0" y="0"/>
            <a:chExt cx="642795" cy="281940"/>
          </a:xfrm>
        </p:grpSpPr>
        <p:sp>
          <p:nvSpPr>
            <p:cNvPr id="586" name="직사각형"/>
            <p:cNvSpPr/>
            <p:nvPr/>
          </p:nvSpPr>
          <p:spPr>
            <a:xfrm>
              <a:off x="0" y="57120"/>
              <a:ext cx="642796" cy="16770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/>
              </a:pPr>
              <a:endParaRPr/>
            </a:p>
          </p:txBody>
        </p:sp>
        <p:sp>
          <p:nvSpPr>
            <p:cNvPr id="587" name="삭제"/>
            <p:cNvSpPr txBox="1"/>
            <p:nvPr/>
          </p:nvSpPr>
          <p:spPr>
            <a:xfrm>
              <a:off x="45719" y="0"/>
              <a:ext cx="551357" cy="281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/>
              </a:lvl1pPr>
            </a:lstStyle>
            <a:p>
              <a:r>
                <a:t>삭제</a:t>
              </a:r>
            </a:p>
          </p:txBody>
        </p:sp>
      </p:grpSp>
      <p:grpSp>
        <p:nvGrpSpPr>
          <p:cNvPr id="591" name="직사각형 33"/>
          <p:cNvGrpSpPr/>
          <p:nvPr/>
        </p:nvGrpSpPr>
        <p:grpSpPr>
          <a:xfrm>
            <a:off x="6250037" y="4583339"/>
            <a:ext cx="271605" cy="370841"/>
            <a:chOff x="0" y="0"/>
            <a:chExt cx="271603" cy="370840"/>
          </a:xfrm>
        </p:grpSpPr>
        <p:sp>
          <p:nvSpPr>
            <p:cNvPr id="589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0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084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3813" t="10557" r="24406" b="44371"/>
          <a:stretch/>
        </p:blipFill>
        <p:spPr>
          <a:xfrm>
            <a:off x="307818" y="99588"/>
            <a:ext cx="6319319" cy="301480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22797" t="10628" r="23441" b="48237"/>
          <a:stretch/>
        </p:blipFill>
        <p:spPr>
          <a:xfrm>
            <a:off x="72428" y="3585171"/>
            <a:ext cx="6554709" cy="279752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807391" y="1960026"/>
            <a:ext cx="6377411" cy="177629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 rot="13500000">
            <a:off x="6426450" y="1225077"/>
            <a:ext cx="950616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608" y="2058931"/>
            <a:ext cx="6276975" cy="9239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4296" y="2892548"/>
            <a:ext cx="59436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77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" name="표 5"/>
          <p:cNvGraphicFramePr/>
          <p:nvPr>
            <p:extLst/>
          </p:nvPr>
        </p:nvGraphicFramePr>
        <p:xfrm>
          <a:off x="131601" y="115758"/>
          <a:ext cx="3313726" cy="929640"/>
        </p:xfrm>
        <a:graphic>
          <a:graphicData uri="http://schemas.openxmlformats.org/drawingml/2006/table">
            <a:tbl>
              <a:tblPr firstRow="1" bandRow="1"/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adminmoney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BA0010"/>
                          </a:solidFill>
                        </a:rPr>
                        <a:t>웹&amp;앱 공통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solidFill>
                            <a:srgbClr val="0070C0"/>
                          </a:solidFill>
                        </a:rPr>
                        <a:t>예치금 관리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4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5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6" name="표 13"/>
          <p:cNvGraphicFramePr/>
          <p:nvPr>
            <p:extLst/>
          </p:nvPr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버튼 </a:t>
                      </a:r>
                      <a:r>
                        <a:rPr lang="ko-KR" altLang="en-US" dirty="0" err="1" smtClean="0"/>
                        <a:t>클릭시</a:t>
                      </a:r>
                      <a:r>
                        <a:rPr lang="ko-KR" altLang="en-US" dirty="0" smtClean="0"/>
                        <a:t> 예치금 충전 화면으로 전환</a:t>
                      </a: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97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598" name="TextBox 46"/>
          <p:cNvSpPr txBox="1"/>
          <p:nvPr/>
        </p:nvSpPr>
        <p:spPr>
          <a:xfrm>
            <a:off x="3156297" y="1283753"/>
            <a:ext cx="2293893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예치금 관리</a:t>
            </a:r>
          </a:p>
        </p:txBody>
      </p:sp>
      <p:sp>
        <p:nvSpPr>
          <p:cNvPr id="600" name="내 계좌정보"/>
          <p:cNvSpPr txBox="1"/>
          <p:nvPr/>
        </p:nvSpPr>
        <p:spPr>
          <a:xfrm>
            <a:off x="324241" y="2122140"/>
            <a:ext cx="1328247" cy="369332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r>
              <a:rPr dirty="0"/>
              <a:t>내 </a:t>
            </a:r>
            <a:r>
              <a:rPr dirty="0" err="1"/>
              <a:t>계좌정보</a:t>
            </a:r>
            <a:endParaRPr dirty="0"/>
          </a:p>
        </p:txBody>
      </p:sp>
      <p:sp>
        <p:nvSpPr>
          <p:cNvPr id="601" name="계좌 등록일"/>
          <p:cNvSpPr txBox="1"/>
          <p:nvPr/>
        </p:nvSpPr>
        <p:spPr>
          <a:xfrm>
            <a:off x="1772803" y="2122140"/>
            <a:ext cx="1342674" cy="369332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algn="ctr"/>
          </a:lstStyle>
          <a:p>
            <a:r>
              <a:rPr lang="en-US" dirty="0" smtClean="0"/>
              <a:t>2019-06-12</a:t>
            </a:r>
            <a:endParaRPr dirty="0"/>
          </a:p>
        </p:txBody>
      </p:sp>
      <p:sp>
        <p:nvSpPr>
          <p:cNvPr id="603" name="출금내역"/>
          <p:cNvSpPr txBox="1"/>
          <p:nvPr/>
        </p:nvSpPr>
        <p:spPr>
          <a:xfrm>
            <a:off x="403840" y="4067426"/>
            <a:ext cx="2657374" cy="1488441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 algn="ctr"/>
            <a:endParaRPr/>
          </a:p>
          <a:p>
            <a:pPr algn="ctr"/>
            <a:endParaRPr/>
          </a:p>
          <a:p>
            <a:pPr algn="ctr"/>
            <a:r>
              <a:t>출금내역</a:t>
            </a:r>
          </a:p>
          <a:p>
            <a:pPr algn="ctr"/>
            <a:endParaRPr/>
          </a:p>
        </p:txBody>
      </p:sp>
      <p:sp>
        <p:nvSpPr>
          <p:cNvPr id="604" name="예치금 잔액"/>
          <p:cNvSpPr txBox="1"/>
          <p:nvPr/>
        </p:nvSpPr>
        <p:spPr>
          <a:xfrm>
            <a:off x="4578098" y="2122140"/>
            <a:ext cx="1328247" cy="369332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r>
              <a:t>예치금 잔액</a:t>
            </a:r>
          </a:p>
        </p:txBody>
      </p:sp>
      <p:sp>
        <p:nvSpPr>
          <p:cNvPr id="605" name="예치금 충전"/>
          <p:cNvSpPr txBox="1"/>
          <p:nvPr/>
        </p:nvSpPr>
        <p:spPr>
          <a:xfrm>
            <a:off x="5393314" y="2641961"/>
            <a:ext cx="1405372" cy="369332"/>
          </a:xfrm>
          <a:prstGeom prst="rect">
            <a:avLst/>
          </a:prstGeom>
          <a:solidFill>
            <a:srgbClr val="FFAF52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algn="ctr"/>
          </a:lstStyle>
          <a:p>
            <a:r>
              <a:rPr dirty="0" err="1"/>
              <a:t>예치금</a:t>
            </a:r>
            <a:r>
              <a:rPr dirty="0"/>
              <a:t> </a:t>
            </a:r>
            <a:r>
              <a:rPr dirty="0" err="1"/>
              <a:t>충전</a:t>
            </a:r>
            <a:endParaRPr dirty="0"/>
          </a:p>
        </p:txBody>
      </p:sp>
      <p:sp>
        <p:nvSpPr>
          <p:cNvPr id="606" name="잔액"/>
          <p:cNvSpPr txBox="1"/>
          <p:nvPr/>
        </p:nvSpPr>
        <p:spPr>
          <a:xfrm>
            <a:off x="6102430" y="2122140"/>
            <a:ext cx="1811314" cy="370841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rPr lang="en-US" dirty="0" smtClean="0"/>
              <a:t>800,000</a:t>
            </a:r>
            <a:r>
              <a:rPr lang="ko-KR" altLang="en-US" dirty="0" smtClean="0"/>
              <a:t>원</a:t>
            </a:r>
            <a:endParaRPr dirty="0"/>
          </a:p>
        </p:txBody>
      </p:sp>
      <p:sp>
        <p:nvSpPr>
          <p:cNvPr id="607" name="나의 투자액"/>
          <p:cNvSpPr txBox="1"/>
          <p:nvPr/>
        </p:nvSpPr>
        <p:spPr>
          <a:xfrm>
            <a:off x="4578098" y="3183400"/>
            <a:ext cx="1328247" cy="369332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r>
              <a:t>나의 투자액</a:t>
            </a:r>
          </a:p>
        </p:txBody>
      </p:sp>
      <p:sp>
        <p:nvSpPr>
          <p:cNvPr id="608" name="투자금액"/>
          <p:cNvSpPr txBox="1"/>
          <p:nvPr/>
        </p:nvSpPr>
        <p:spPr>
          <a:xfrm>
            <a:off x="6102430" y="3183400"/>
            <a:ext cx="1811314" cy="370841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rPr lang="en-US" altLang="ko-KR" dirty="0"/>
              <a:t>3,596,500</a:t>
            </a:r>
            <a:r>
              <a:rPr lang="ko-KR" altLang="en-US" dirty="0"/>
              <a:t>원</a:t>
            </a:r>
          </a:p>
        </p:txBody>
      </p:sp>
      <p:sp>
        <p:nvSpPr>
          <p:cNvPr id="609" name="투자내역"/>
          <p:cNvSpPr txBox="1"/>
          <p:nvPr/>
        </p:nvSpPr>
        <p:spPr>
          <a:xfrm>
            <a:off x="4767313" y="4067426"/>
            <a:ext cx="2657374" cy="1488441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 algn="ctr"/>
            <a:endParaRPr/>
          </a:p>
          <a:p>
            <a:pPr algn="ctr"/>
            <a:endParaRPr/>
          </a:p>
          <a:p>
            <a:pPr algn="ctr"/>
            <a:r>
              <a:t>투자내역</a:t>
            </a:r>
          </a:p>
          <a:p>
            <a:pPr algn="ctr"/>
            <a:endParaRPr/>
          </a:p>
        </p:txBody>
      </p:sp>
      <p:sp>
        <p:nvSpPr>
          <p:cNvPr id="610" name="텍스트"/>
          <p:cNvSpPr txBox="1"/>
          <p:nvPr/>
        </p:nvSpPr>
        <p:spPr>
          <a:xfrm>
            <a:off x="5747321" y="3249930"/>
            <a:ext cx="697358" cy="3581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endParaRPr/>
          </a:p>
        </p:txBody>
      </p:sp>
      <p:sp>
        <p:nvSpPr>
          <p:cNvPr id="2" name="직사각형 1"/>
          <p:cNvSpPr/>
          <p:nvPr/>
        </p:nvSpPr>
        <p:spPr>
          <a:xfrm>
            <a:off x="1772803" y="2652770"/>
            <a:ext cx="1342674" cy="36933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110-334-15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17027" y="2652770"/>
            <a:ext cx="1342674" cy="36933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err="1" smtClean="0"/>
              <a:t>신한은행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grpSp>
        <p:nvGrpSpPr>
          <p:cNvPr id="22" name="직사각형 23"/>
          <p:cNvGrpSpPr/>
          <p:nvPr/>
        </p:nvGrpSpPr>
        <p:grpSpPr>
          <a:xfrm>
            <a:off x="5178585" y="2491472"/>
            <a:ext cx="271605" cy="370841"/>
            <a:chOff x="0" y="0"/>
            <a:chExt cx="271603" cy="370840"/>
          </a:xfrm>
        </p:grpSpPr>
        <p:sp>
          <p:nvSpPr>
            <p:cNvPr id="23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737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57"/>
            <a:ext cx="12192000" cy="679268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3376" y="1066492"/>
            <a:ext cx="5676521" cy="3224851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803271" y="1066492"/>
            <a:ext cx="6246891" cy="3224851"/>
          </a:xfrm>
          <a:prstGeom prst="rect">
            <a:avLst/>
          </a:prstGeom>
          <a:noFill/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3376" y="4363769"/>
            <a:ext cx="11986786" cy="2461574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88" y="1257805"/>
            <a:ext cx="2581275" cy="518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23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57"/>
            <a:ext cx="12192000" cy="679268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3376" y="1066492"/>
            <a:ext cx="5676521" cy="3224851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803271" y="1066492"/>
            <a:ext cx="6246891" cy="3224851"/>
          </a:xfrm>
          <a:prstGeom prst="rect">
            <a:avLst/>
          </a:prstGeom>
          <a:noFill/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3376" y="4363769"/>
            <a:ext cx="11986786" cy="2461574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271" y="4947031"/>
            <a:ext cx="2628900" cy="2857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3271" y="5232781"/>
            <a:ext cx="5438775" cy="108585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739897" y="4887558"/>
            <a:ext cx="5567881" cy="15404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70992" y="4848126"/>
            <a:ext cx="4726521" cy="136255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210" y="4901766"/>
            <a:ext cx="4440914" cy="70871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210" y="5549124"/>
            <a:ext cx="4559182" cy="613736"/>
          </a:xfrm>
          <a:prstGeom prst="rect">
            <a:avLst/>
          </a:prstGeom>
        </p:spPr>
      </p:pic>
      <p:sp>
        <p:nvSpPr>
          <p:cNvPr id="14" name="굽은 화살표 13"/>
          <p:cNvSpPr/>
          <p:nvPr/>
        </p:nvSpPr>
        <p:spPr>
          <a:xfrm>
            <a:off x="3637137" y="4396144"/>
            <a:ext cx="427870" cy="469409"/>
          </a:xfrm>
          <a:prstGeom prst="bentArrow">
            <a:avLst>
              <a:gd name="adj1" fmla="val 22468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15" name="굽은 화살표 14"/>
          <p:cNvSpPr/>
          <p:nvPr/>
        </p:nvSpPr>
        <p:spPr>
          <a:xfrm flipH="1">
            <a:off x="7638768" y="4432357"/>
            <a:ext cx="427870" cy="469409"/>
          </a:xfrm>
          <a:prstGeom prst="bentArrow">
            <a:avLst>
              <a:gd name="adj1" fmla="val 22468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9251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" name="표 5"/>
          <p:cNvGraphicFramePr/>
          <p:nvPr>
            <p:extLst/>
          </p:nvPr>
        </p:nvGraphicFramePr>
        <p:xfrm>
          <a:off x="131601" y="115758"/>
          <a:ext cx="3313726" cy="929640"/>
        </p:xfrm>
        <a:graphic>
          <a:graphicData uri="http://schemas.openxmlformats.org/drawingml/2006/table">
            <a:tbl>
              <a:tblPr firstRow="1" bandRow="1"/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charge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BA0010"/>
                          </a:solidFill>
                        </a:rPr>
                        <a:t>웹&amp;앱 공통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 dirty="0" err="1">
                          <a:solidFill>
                            <a:srgbClr val="0070C0"/>
                          </a:solidFill>
                        </a:rPr>
                        <a:t>예치금</a:t>
                      </a:r>
                      <a:r>
                        <a:rPr sz="13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ko-KR" altLang="en-US" sz="1300" dirty="0" smtClean="0">
                          <a:solidFill>
                            <a:srgbClr val="0070C0"/>
                          </a:solidFill>
                        </a:rPr>
                        <a:t>충전</a:t>
                      </a:r>
                      <a:endParaRPr sz="1300" dirty="0">
                        <a:solidFill>
                          <a:srgbClr val="0070C0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4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5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6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버튼 </a:t>
                      </a:r>
                      <a:r>
                        <a:rPr lang="ko-KR" altLang="en-US" dirty="0" err="1" smtClean="0"/>
                        <a:t>클릭시</a:t>
                      </a:r>
                      <a:r>
                        <a:rPr lang="ko-KR" altLang="en-US" dirty="0" smtClean="0"/>
                        <a:t> 예치금 충전 화면으로 전환</a:t>
                      </a: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97" name="직사각형 39"/>
          <p:cNvSpPr/>
          <p:nvPr/>
        </p:nvSpPr>
        <p:spPr>
          <a:xfrm>
            <a:off x="287195" y="1281518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598" name="TextBox 46"/>
          <p:cNvSpPr txBox="1"/>
          <p:nvPr/>
        </p:nvSpPr>
        <p:spPr>
          <a:xfrm>
            <a:off x="3156297" y="1283753"/>
            <a:ext cx="2293893" cy="36933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rPr dirty="0" err="1"/>
              <a:t>예치금</a:t>
            </a:r>
            <a:r>
              <a:rPr dirty="0"/>
              <a:t> </a:t>
            </a:r>
            <a:r>
              <a:rPr lang="ko-KR" altLang="en-US" dirty="0" smtClean="0"/>
              <a:t>충전</a:t>
            </a:r>
            <a:endParaRPr dirty="0"/>
          </a:p>
        </p:txBody>
      </p:sp>
      <p:sp>
        <p:nvSpPr>
          <p:cNvPr id="25" name="예치금 잔액"/>
          <p:cNvSpPr txBox="1"/>
          <p:nvPr/>
        </p:nvSpPr>
        <p:spPr>
          <a:xfrm>
            <a:off x="2649709" y="2288231"/>
            <a:ext cx="1328247" cy="369332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r>
              <a:t>예치금 잔액</a:t>
            </a:r>
          </a:p>
        </p:txBody>
      </p:sp>
      <p:sp>
        <p:nvSpPr>
          <p:cNvPr id="27" name="잔액"/>
          <p:cNvSpPr txBox="1"/>
          <p:nvPr/>
        </p:nvSpPr>
        <p:spPr>
          <a:xfrm>
            <a:off x="4174041" y="2288231"/>
            <a:ext cx="1811314" cy="370841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rPr lang="en-US" dirty="0" smtClean="0"/>
              <a:t>800,000</a:t>
            </a:r>
            <a:r>
              <a:rPr lang="ko-KR" altLang="en-US" dirty="0" smtClean="0"/>
              <a:t>원</a:t>
            </a:r>
            <a:endParaRPr dirty="0"/>
          </a:p>
        </p:txBody>
      </p:sp>
      <p:sp>
        <p:nvSpPr>
          <p:cNvPr id="28" name="나의 투자액"/>
          <p:cNvSpPr txBox="1"/>
          <p:nvPr/>
        </p:nvSpPr>
        <p:spPr>
          <a:xfrm>
            <a:off x="2649708" y="2880598"/>
            <a:ext cx="1328247" cy="369332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r>
              <a:rPr dirty="0" err="1"/>
              <a:t>나의</a:t>
            </a:r>
            <a:r>
              <a:rPr dirty="0"/>
              <a:t> </a:t>
            </a:r>
            <a:r>
              <a:rPr dirty="0" err="1"/>
              <a:t>투자액</a:t>
            </a:r>
            <a:endParaRPr dirty="0"/>
          </a:p>
        </p:txBody>
      </p:sp>
      <p:sp>
        <p:nvSpPr>
          <p:cNvPr id="29" name="투자금액"/>
          <p:cNvSpPr txBox="1"/>
          <p:nvPr/>
        </p:nvSpPr>
        <p:spPr>
          <a:xfrm>
            <a:off x="4167611" y="2879089"/>
            <a:ext cx="1811314" cy="370841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rPr lang="en-US" dirty="0" smtClean="0"/>
              <a:t>3,596,500</a:t>
            </a:r>
            <a:r>
              <a:rPr lang="ko-KR" altLang="en-US" dirty="0" smtClean="0"/>
              <a:t>원</a:t>
            </a:r>
            <a:endParaRPr dirty="0"/>
          </a:p>
        </p:txBody>
      </p:sp>
      <p:sp>
        <p:nvSpPr>
          <p:cNvPr id="30" name="텍스트"/>
          <p:cNvSpPr txBox="1"/>
          <p:nvPr/>
        </p:nvSpPr>
        <p:spPr>
          <a:xfrm>
            <a:off x="5747321" y="3249930"/>
            <a:ext cx="697358" cy="3581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endParaRPr/>
          </a:p>
        </p:txBody>
      </p:sp>
      <p:sp>
        <p:nvSpPr>
          <p:cNvPr id="35" name="예치금 충전"/>
          <p:cNvSpPr txBox="1"/>
          <p:nvPr/>
        </p:nvSpPr>
        <p:spPr>
          <a:xfrm>
            <a:off x="5450190" y="5219851"/>
            <a:ext cx="1405372" cy="369332"/>
          </a:xfrm>
          <a:prstGeom prst="rect">
            <a:avLst/>
          </a:prstGeom>
          <a:solidFill>
            <a:srgbClr val="FFAF52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algn="ctr"/>
          </a:lstStyle>
          <a:p>
            <a:r>
              <a:rPr lang="ko-KR" altLang="en-US" dirty="0" smtClean="0"/>
              <a:t>가상 계좌</a:t>
            </a:r>
            <a:endParaRPr dirty="0"/>
          </a:p>
        </p:txBody>
      </p:sp>
      <p:sp>
        <p:nvSpPr>
          <p:cNvPr id="36" name="예치금 충전"/>
          <p:cNvSpPr txBox="1"/>
          <p:nvPr/>
        </p:nvSpPr>
        <p:spPr>
          <a:xfrm>
            <a:off x="3792105" y="5226617"/>
            <a:ext cx="1405372" cy="369332"/>
          </a:xfrm>
          <a:prstGeom prst="rect">
            <a:avLst/>
          </a:prstGeom>
          <a:solidFill>
            <a:srgbClr val="FFAF52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algn="ctr"/>
          </a:lstStyle>
          <a:p>
            <a:r>
              <a:rPr lang="ko-KR" altLang="en-US" dirty="0" smtClean="0"/>
              <a:t>핸드폰 충전</a:t>
            </a:r>
            <a:endParaRPr dirty="0"/>
          </a:p>
        </p:txBody>
      </p:sp>
      <p:sp>
        <p:nvSpPr>
          <p:cNvPr id="37" name="예치금 충전"/>
          <p:cNvSpPr txBox="1"/>
          <p:nvPr/>
        </p:nvSpPr>
        <p:spPr>
          <a:xfrm>
            <a:off x="2107401" y="5226617"/>
            <a:ext cx="1405372" cy="369332"/>
          </a:xfrm>
          <a:prstGeom prst="rect">
            <a:avLst/>
          </a:prstGeom>
          <a:solidFill>
            <a:srgbClr val="FFAF52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algn="ctr"/>
          </a:lstStyle>
          <a:p>
            <a:r>
              <a:rPr lang="ko-KR" altLang="en-US" dirty="0" smtClean="0"/>
              <a:t>카드 충전</a:t>
            </a:r>
            <a:endParaRPr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910" y="3620771"/>
            <a:ext cx="4314825" cy="136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21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304" y="0"/>
            <a:ext cx="3383391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6582" y="2866128"/>
            <a:ext cx="2581275" cy="1343025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 rot="10800000">
            <a:off x="7797532" y="3429000"/>
            <a:ext cx="950616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766" y="2318440"/>
            <a:ext cx="3057525" cy="3781425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3650291" y="4423372"/>
            <a:ext cx="1260979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2811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79845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694" y="919728"/>
            <a:ext cx="2009775" cy="17049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8697" y="4613020"/>
            <a:ext cx="2506240" cy="1715208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 rot="10800000">
            <a:off x="7264512" y="5262563"/>
            <a:ext cx="470780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2989768" y="2208581"/>
            <a:ext cx="470780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2104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117" y="0"/>
            <a:ext cx="3361765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5347" y="1636649"/>
            <a:ext cx="2790825" cy="4562475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 rot="10800000">
            <a:off x="7516875" y="5022410"/>
            <a:ext cx="950616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340" y="3141647"/>
            <a:ext cx="2905125" cy="1733550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3806652" y="3917886"/>
            <a:ext cx="950616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2818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" name="표 5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/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User_w_ys_joinus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회원가입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1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2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3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4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135" name="타원 34"/>
          <p:cNvSpPr/>
          <p:nvPr/>
        </p:nvSpPr>
        <p:spPr>
          <a:xfrm>
            <a:off x="716569" y="2156619"/>
            <a:ext cx="1352551" cy="138112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ln w="9525" cap="flat">
                  <a:solidFill>
                    <a:srgbClr val="000000"/>
                  </a:solidFill>
                  <a:prstDash val="solid"/>
                  <a:round/>
                </a:ln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TextBox 89"/>
          <p:cNvSpPr txBox="1"/>
          <p:nvPr/>
        </p:nvSpPr>
        <p:spPr>
          <a:xfrm>
            <a:off x="699755" y="3685613"/>
            <a:ext cx="1369365" cy="262258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000"/>
            </a:lvl1pPr>
          </a:lstStyle>
          <a:p>
            <a:r>
              <a:t>프로필 사진 등록</a:t>
            </a:r>
          </a:p>
        </p:txBody>
      </p:sp>
      <p:grpSp>
        <p:nvGrpSpPr>
          <p:cNvPr id="139" name="직사각형 1"/>
          <p:cNvGrpSpPr/>
          <p:nvPr/>
        </p:nvGrpSpPr>
        <p:grpSpPr>
          <a:xfrm>
            <a:off x="2433304" y="2526757"/>
            <a:ext cx="1394539" cy="247651"/>
            <a:chOff x="0" y="0"/>
            <a:chExt cx="1394538" cy="247650"/>
          </a:xfrm>
        </p:grpSpPr>
        <p:sp>
          <p:nvSpPr>
            <p:cNvPr id="137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38" name="이메일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이메일</a:t>
              </a:r>
            </a:p>
          </p:txBody>
        </p:sp>
      </p:grpSp>
      <p:grpSp>
        <p:nvGrpSpPr>
          <p:cNvPr id="142" name="직사각형 11"/>
          <p:cNvGrpSpPr/>
          <p:nvPr/>
        </p:nvGrpSpPr>
        <p:grpSpPr>
          <a:xfrm>
            <a:off x="2433304" y="2845911"/>
            <a:ext cx="1394539" cy="247651"/>
            <a:chOff x="0" y="0"/>
            <a:chExt cx="1394538" cy="247650"/>
          </a:xfrm>
        </p:grpSpPr>
        <p:sp>
          <p:nvSpPr>
            <p:cNvPr id="140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41" name="비밀번호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</a:t>
              </a:r>
            </a:p>
          </p:txBody>
        </p:sp>
      </p:grpSp>
      <p:grpSp>
        <p:nvGrpSpPr>
          <p:cNvPr id="145" name="직사각형 12"/>
          <p:cNvGrpSpPr/>
          <p:nvPr/>
        </p:nvGrpSpPr>
        <p:grpSpPr>
          <a:xfrm>
            <a:off x="2433304" y="3164058"/>
            <a:ext cx="1394539" cy="252734"/>
            <a:chOff x="0" y="0"/>
            <a:chExt cx="1394538" cy="252732"/>
          </a:xfrm>
        </p:grpSpPr>
        <p:sp>
          <p:nvSpPr>
            <p:cNvPr id="143" name="직사각형"/>
            <p:cNvSpPr/>
            <p:nvPr/>
          </p:nvSpPr>
          <p:spPr>
            <a:xfrm>
              <a:off x="0" y="2541"/>
              <a:ext cx="1394539" cy="24765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44" name="비밀번호 확인"/>
            <p:cNvSpPr txBox="1"/>
            <p:nvPr/>
          </p:nvSpPr>
          <p:spPr>
            <a:xfrm>
              <a:off x="45719" y="0"/>
              <a:ext cx="1303100" cy="2527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 확인</a:t>
              </a:r>
            </a:p>
          </p:txBody>
        </p:sp>
      </p:grpSp>
      <p:grpSp>
        <p:nvGrpSpPr>
          <p:cNvPr id="148" name="직사각형 16"/>
          <p:cNvGrpSpPr/>
          <p:nvPr/>
        </p:nvGrpSpPr>
        <p:grpSpPr>
          <a:xfrm>
            <a:off x="2433304" y="3488782"/>
            <a:ext cx="1394539" cy="247651"/>
            <a:chOff x="0" y="0"/>
            <a:chExt cx="1394538" cy="247650"/>
          </a:xfrm>
        </p:grpSpPr>
        <p:sp>
          <p:nvSpPr>
            <p:cNvPr id="146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47" name="이름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이름</a:t>
              </a:r>
            </a:p>
          </p:txBody>
        </p:sp>
      </p:grpSp>
      <p:grpSp>
        <p:nvGrpSpPr>
          <p:cNvPr id="151" name="직사각형 17"/>
          <p:cNvGrpSpPr/>
          <p:nvPr/>
        </p:nvGrpSpPr>
        <p:grpSpPr>
          <a:xfrm>
            <a:off x="2433304" y="5186862"/>
            <a:ext cx="1394539" cy="247651"/>
            <a:chOff x="0" y="0"/>
            <a:chExt cx="1394538" cy="247650"/>
          </a:xfrm>
        </p:grpSpPr>
        <p:sp>
          <p:nvSpPr>
            <p:cNvPr id="149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50" name="핸드폰번호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핸드폰번호</a:t>
              </a:r>
            </a:p>
          </p:txBody>
        </p:sp>
      </p:grpSp>
      <p:grpSp>
        <p:nvGrpSpPr>
          <p:cNvPr id="154" name="직사각형 18"/>
          <p:cNvGrpSpPr/>
          <p:nvPr/>
        </p:nvGrpSpPr>
        <p:grpSpPr>
          <a:xfrm>
            <a:off x="2433304" y="3808233"/>
            <a:ext cx="1394539" cy="247651"/>
            <a:chOff x="0" y="0"/>
            <a:chExt cx="1394538" cy="247650"/>
          </a:xfrm>
        </p:grpSpPr>
        <p:sp>
          <p:nvSpPr>
            <p:cNvPr id="152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53" name="생년월일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생년월일</a:t>
              </a:r>
            </a:p>
          </p:txBody>
        </p:sp>
      </p:grpSp>
      <p:sp>
        <p:nvSpPr>
          <p:cNvPr id="155" name="직사각형 2"/>
          <p:cNvSpPr/>
          <p:nvPr/>
        </p:nvSpPr>
        <p:spPr>
          <a:xfrm>
            <a:off x="4062079" y="2526240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6" name="직사각형 19"/>
          <p:cNvSpPr/>
          <p:nvPr/>
        </p:nvSpPr>
        <p:spPr>
          <a:xfrm>
            <a:off x="4062079" y="2849920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7" name="직사각형 20"/>
          <p:cNvSpPr/>
          <p:nvPr/>
        </p:nvSpPr>
        <p:spPr>
          <a:xfrm>
            <a:off x="4062079" y="3166599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8" name="직사각형 21"/>
          <p:cNvSpPr/>
          <p:nvPr/>
        </p:nvSpPr>
        <p:spPr>
          <a:xfrm>
            <a:off x="4062079" y="3492789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9" name="직사각형 22"/>
          <p:cNvSpPr/>
          <p:nvPr/>
        </p:nvSpPr>
        <p:spPr>
          <a:xfrm>
            <a:off x="4062079" y="5180546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62" name="직사각형 23"/>
          <p:cNvGrpSpPr/>
          <p:nvPr/>
        </p:nvGrpSpPr>
        <p:grpSpPr>
          <a:xfrm>
            <a:off x="6447990" y="2515878"/>
            <a:ext cx="1052615" cy="247651"/>
            <a:chOff x="0" y="0"/>
            <a:chExt cx="1052614" cy="247650"/>
          </a:xfrm>
        </p:grpSpPr>
        <p:sp>
          <p:nvSpPr>
            <p:cNvPr id="160" name="직사각형"/>
            <p:cNvSpPr/>
            <p:nvPr/>
          </p:nvSpPr>
          <p:spPr>
            <a:xfrm>
              <a:off x="-1" y="0"/>
              <a:ext cx="1052616" cy="24765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61" name="중복확인"/>
            <p:cNvSpPr txBox="1"/>
            <p:nvPr/>
          </p:nvSpPr>
          <p:spPr>
            <a:xfrm>
              <a:off x="45719" y="1904"/>
              <a:ext cx="96117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중복확인</a:t>
              </a:r>
            </a:p>
          </p:txBody>
        </p:sp>
      </p:grpSp>
      <p:grpSp>
        <p:nvGrpSpPr>
          <p:cNvPr id="165" name="직사각형 24"/>
          <p:cNvGrpSpPr/>
          <p:nvPr/>
        </p:nvGrpSpPr>
        <p:grpSpPr>
          <a:xfrm>
            <a:off x="6447990" y="5186862"/>
            <a:ext cx="1052615" cy="247651"/>
            <a:chOff x="0" y="0"/>
            <a:chExt cx="1052614" cy="247650"/>
          </a:xfrm>
        </p:grpSpPr>
        <p:sp>
          <p:nvSpPr>
            <p:cNvPr id="163" name="직사각형"/>
            <p:cNvSpPr/>
            <p:nvPr/>
          </p:nvSpPr>
          <p:spPr>
            <a:xfrm>
              <a:off x="-1" y="0"/>
              <a:ext cx="1052616" cy="24765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64" name="인증번호받기"/>
            <p:cNvSpPr txBox="1"/>
            <p:nvPr/>
          </p:nvSpPr>
          <p:spPr>
            <a:xfrm>
              <a:off x="45719" y="1904"/>
              <a:ext cx="96117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인증번호받기</a:t>
              </a:r>
            </a:p>
          </p:txBody>
        </p:sp>
      </p:grpSp>
      <p:sp>
        <p:nvSpPr>
          <p:cNvPr id="166" name="직사각형 25"/>
          <p:cNvSpPr/>
          <p:nvPr/>
        </p:nvSpPr>
        <p:spPr>
          <a:xfrm>
            <a:off x="4062079" y="3805823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69" name="직사각형 26"/>
          <p:cNvGrpSpPr/>
          <p:nvPr/>
        </p:nvGrpSpPr>
        <p:grpSpPr>
          <a:xfrm>
            <a:off x="2433304" y="4127684"/>
            <a:ext cx="1394539" cy="247651"/>
            <a:chOff x="0" y="0"/>
            <a:chExt cx="1394538" cy="247650"/>
          </a:xfrm>
        </p:grpSpPr>
        <p:sp>
          <p:nvSpPr>
            <p:cNvPr id="167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68" name="성별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성별</a:t>
              </a:r>
            </a:p>
          </p:txBody>
        </p:sp>
      </p:grpSp>
      <p:grpSp>
        <p:nvGrpSpPr>
          <p:cNvPr id="172" name="직사각형 29"/>
          <p:cNvGrpSpPr/>
          <p:nvPr/>
        </p:nvGrpSpPr>
        <p:grpSpPr>
          <a:xfrm>
            <a:off x="4266724" y="4114184"/>
            <a:ext cx="676818" cy="243841"/>
            <a:chOff x="0" y="0"/>
            <a:chExt cx="676817" cy="243840"/>
          </a:xfrm>
        </p:grpSpPr>
        <p:sp>
          <p:nvSpPr>
            <p:cNvPr id="170" name="직사각형"/>
            <p:cNvSpPr/>
            <p:nvPr/>
          </p:nvSpPr>
          <p:spPr>
            <a:xfrm>
              <a:off x="0" y="4673"/>
              <a:ext cx="676818" cy="23449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71" name="남성"/>
            <p:cNvSpPr txBox="1"/>
            <p:nvPr/>
          </p:nvSpPr>
          <p:spPr>
            <a:xfrm>
              <a:off x="45719" y="0"/>
              <a:ext cx="585379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남성</a:t>
              </a:r>
            </a:p>
          </p:txBody>
        </p:sp>
      </p:grpSp>
      <p:grpSp>
        <p:nvGrpSpPr>
          <p:cNvPr id="175" name="직사각형 31"/>
          <p:cNvGrpSpPr/>
          <p:nvPr/>
        </p:nvGrpSpPr>
        <p:grpSpPr>
          <a:xfrm>
            <a:off x="5459279" y="4112279"/>
            <a:ext cx="676818" cy="247651"/>
            <a:chOff x="0" y="0"/>
            <a:chExt cx="676817" cy="247650"/>
          </a:xfrm>
        </p:grpSpPr>
        <p:sp>
          <p:nvSpPr>
            <p:cNvPr id="173" name="직사각형"/>
            <p:cNvSpPr/>
            <p:nvPr/>
          </p:nvSpPr>
          <p:spPr>
            <a:xfrm>
              <a:off x="-1" y="0"/>
              <a:ext cx="676819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74" name="여성"/>
            <p:cNvSpPr txBox="1"/>
            <p:nvPr/>
          </p:nvSpPr>
          <p:spPr>
            <a:xfrm>
              <a:off x="45719" y="1904"/>
              <a:ext cx="585379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여성</a:t>
              </a:r>
            </a:p>
          </p:txBody>
        </p:sp>
      </p:grpSp>
      <p:grpSp>
        <p:nvGrpSpPr>
          <p:cNvPr id="178" name="직사각형 33"/>
          <p:cNvGrpSpPr/>
          <p:nvPr/>
        </p:nvGrpSpPr>
        <p:grpSpPr>
          <a:xfrm>
            <a:off x="2433304" y="1855334"/>
            <a:ext cx="1394539" cy="247651"/>
            <a:chOff x="0" y="0"/>
            <a:chExt cx="1394538" cy="247650"/>
          </a:xfrm>
        </p:grpSpPr>
        <p:sp>
          <p:nvSpPr>
            <p:cNvPr id="176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77" name="회원구분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회원구분</a:t>
              </a:r>
            </a:p>
          </p:txBody>
        </p:sp>
      </p:grpSp>
      <p:sp>
        <p:nvSpPr>
          <p:cNvPr id="179" name="타원 3"/>
          <p:cNvSpPr/>
          <p:nvPr/>
        </p:nvSpPr>
        <p:spPr>
          <a:xfrm>
            <a:off x="4062079" y="1913527"/>
            <a:ext cx="111753" cy="1343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82" name="직사각형 35"/>
          <p:cNvGrpSpPr/>
          <p:nvPr/>
        </p:nvGrpSpPr>
        <p:grpSpPr>
          <a:xfrm>
            <a:off x="4257671" y="1855334"/>
            <a:ext cx="866589" cy="247651"/>
            <a:chOff x="0" y="0"/>
            <a:chExt cx="866587" cy="247650"/>
          </a:xfrm>
        </p:grpSpPr>
        <p:sp>
          <p:nvSpPr>
            <p:cNvPr id="180" name="직사각형"/>
            <p:cNvSpPr/>
            <p:nvPr/>
          </p:nvSpPr>
          <p:spPr>
            <a:xfrm>
              <a:off x="0" y="0"/>
              <a:ext cx="866588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81" name="메이커회원"/>
            <p:cNvSpPr txBox="1"/>
            <p:nvPr/>
          </p:nvSpPr>
          <p:spPr>
            <a:xfrm>
              <a:off x="45720" y="1904"/>
              <a:ext cx="775148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메이커회원</a:t>
              </a:r>
            </a:p>
          </p:txBody>
        </p:sp>
      </p:grpSp>
      <p:sp>
        <p:nvSpPr>
          <p:cNvPr id="183" name="타원 36"/>
          <p:cNvSpPr/>
          <p:nvPr/>
        </p:nvSpPr>
        <p:spPr>
          <a:xfrm>
            <a:off x="5171600" y="1913527"/>
            <a:ext cx="111753" cy="1343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86" name="직사각형 37"/>
          <p:cNvGrpSpPr/>
          <p:nvPr/>
        </p:nvGrpSpPr>
        <p:grpSpPr>
          <a:xfrm>
            <a:off x="5367192" y="1855334"/>
            <a:ext cx="866589" cy="247651"/>
            <a:chOff x="0" y="0"/>
            <a:chExt cx="866587" cy="247650"/>
          </a:xfrm>
        </p:grpSpPr>
        <p:sp>
          <p:nvSpPr>
            <p:cNvPr id="184" name="직사각형"/>
            <p:cNvSpPr/>
            <p:nvPr/>
          </p:nvSpPr>
          <p:spPr>
            <a:xfrm>
              <a:off x="0" y="0"/>
              <a:ext cx="866588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85" name="서포터회원"/>
            <p:cNvSpPr txBox="1"/>
            <p:nvPr/>
          </p:nvSpPr>
          <p:spPr>
            <a:xfrm>
              <a:off x="45720" y="1904"/>
              <a:ext cx="775148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서포터회원</a:t>
              </a:r>
            </a:p>
          </p:txBody>
        </p:sp>
      </p:grpSp>
      <p:sp>
        <p:nvSpPr>
          <p:cNvPr id="187" name="타원 38"/>
          <p:cNvSpPr/>
          <p:nvPr/>
        </p:nvSpPr>
        <p:spPr>
          <a:xfrm>
            <a:off x="4062079" y="4174857"/>
            <a:ext cx="111753" cy="134309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8" name="타원 40"/>
          <p:cNvSpPr/>
          <p:nvPr/>
        </p:nvSpPr>
        <p:spPr>
          <a:xfrm>
            <a:off x="5237517" y="4174857"/>
            <a:ext cx="111753" cy="134309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91" name="직사각형 41"/>
          <p:cNvGrpSpPr/>
          <p:nvPr/>
        </p:nvGrpSpPr>
        <p:grpSpPr>
          <a:xfrm>
            <a:off x="2433304" y="5500876"/>
            <a:ext cx="1394539" cy="252734"/>
            <a:chOff x="0" y="0"/>
            <a:chExt cx="1394538" cy="252732"/>
          </a:xfrm>
        </p:grpSpPr>
        <p:sp>
          <p:nvSpPr>
            <p:cNvPr id="189" name="직사각형"/>
            <p:cNvSpPr/>
            <p:nvPr/>
          </p:nvSpPr>
          <p:spPr>
            <a:xfrm>
              <a:off x="0" y="2541"/>
              <a:ext cx="1394539" cy="24765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90" name="인증번호 입력"/>
            <p:cNvSpPr txBox="1"/>
            <p:nvPr/>
          </p:nvSpPr>
          <p:spPr>
            <a:xfrm>
              <a:off x="45719" y="0"/>
              <a:ext cx="1303100" cy="2527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인증번호 입력</a:t>
              </a:r>
            </a:p>
          </p:txBody>
        </p:sp>
      </p:grpSp>
      <p:sp>
        <p:nvSpPr>
          <p:cNvPr id="192" name="직사각형 42"/>
          <p:cNvSpPr/>
          <p:nvPr/>
        </p:nvSpPr>
        <p:spPr>
          <a:xfrm>
            <a:off x="4062079" y="5487942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95" name="직사각형 43"/>
          <p:cNvGrpSpPr/>
          <p:nvPr/>
        </p:nvGrpSpPr>
        <p:grpSpPr>
          <a:xfrm>
            <a:off x="6447990" y="5493908"/>
            <a:ext cx="1052615" cy="247651"/>
            <a:chOff x="0" y="0"/>
            <a:chExt cx="1052614" cy="247650"/>
          </a:xfrm>
        </p:grpSpPr>
        <p:sp>
          <p:nvSpPr>
            <p:cNvPr id="193" name="직사각형"/>
            <p:cNvSpPr/>
            <p:nvPr/>
          </p:nvSpPr>
          <p:spPr>
            <a:xfrm>
              <a:off x="-1" y="0"/>
              <a:ext cx="1052616" cy="24765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94" name="인증번호확인"/>
            <p:cNvSpPr txBox="1"/>
            <p:nvPr/>
          </p:nvSpPr>
          <p:spPr>
            <a:xfrm>
              <a:off x="45719" y="1904"/>
              <a:ext cx="96117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인증번호확인</a:t>
              </a:r>
            </a:p>
          </p:txBody>
        </p:sp>
      </p:grpSp>
      <p:grpSp>
        <p:nvGrpSpPr>
          <p:cNvPr id="198" name="직사각형 44"/>
          <p:cNvGrpSpPr/>
          <p:nvPr/>
        </p:nvGrpSpPr>
        <p:grpSpPr>
          <a:xfrm>
            <a:off x="4062079" y="6108265"/>
            <a:ext cx="1394539" cy="482789"/>
            <a:chOff x="0" y="0"/>
            <a:chExt cx="1394538" cy="482788"/>
          </a:xfrm>
        </p:grpSpPr>
        <p:sp>
          <p:nvSpPr>
            <p:cNvPr id="196" name="직사각형"/>
            <p:cNvSpPr/>
            <p:nvPr/>
          </p:nvSpPr>
          <p:spPr>
            <a:xfrm>
              <a:off x="-1" y="-1"/>
              <a:ext cx="1394540" cy="48279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97" name="회원가입 완료"/>
            <p:cNvSpPr txBox="1"/>
            <p:nvPr/>
          </p:nvSpPr>
          <p:spPr>
            <a:xfrm>
              <a:off x="45719" y="115027"/>
              <a:ext cx="1303100" cy="25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회원가입 완료</a:t>
              </a:r>
            </a:p>
          </p:txBody>
        </p:sp>
      </p:grpSp>
      <p:sp>
        <p:nvSpPr>
          <p:cNvPr id="199" name="TextBox 4"/>
          <p:cNvSpPr txBox="1"/>
          <p:nvPr/>
        </p:nvSpPr>
        <p:spPr>
          <a:xfrm>
            <a:off x="3259247" y="1285600"/>
            <a:ext cx="2308636" cy="4565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300"/>
            </a:lvl1pPr>
          </a:lstStyle>
          <a:p>
            <a:r>
              <a:t>회원가입</a:t>
            </a:r>
          </a:p>
        </p:txBody>
      </p:sp>
      <p:grpSp>
        <p:nvGrpSpPr>
          <p:cNvPr id="202" name="직사각형 45"/>
          <p:cNvGrpSpPr/>
          <p:nvPr/>
        </p:nvGrpSpPr>
        <p:grpSpPr>
          <a:xfrm>
            <a:off x="2433304" y="4832653"/>
            <a:ext cx="1394539" cy="247651"/>
            <a:chOff x="0" y="0"/>
            <a:chExt cx="1394538" cy="247650"/>
          </a:xfrm>
        </p:grpSpPr>
        <p:sp>
          <p:nvSpPr>
            <p:cNvPr id="200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01" name="주소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주소</a:t>
              </a:r>
            </a:p>
          </p:txBody>
        </p:sp>
      </p:grpSp>
      <p:sp>
        <p:nvSpPr>
          <p:cNvPr id="203" name="직사각형 46"/>
          <p:cNvSpPr/>
          <p:nvPr/>
        </p:nvSpPr>
        <p:spPr>
          <a:xfrm>
            <a:off x="4062079" y="4826336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06" name="직사각형 47"/>
          <p:cNvGrpSpPr/>
          <p:nvPr/>
        </p:nvGrpSpPr>
        <p:grpSpPr>
          <a:xfrm>
            <a:off x="6447990" y="4832653"/>
            <a:ext cx="1052615" cy="247651"/>
            <a:chOff x="0" y="0"/>
            <a:chExt cx="1052614" cy="247650"/>
          </a:xfrm>
        </p:grpSpPr>
        <p:sp>
          <p:nvSpPr>
            <p:cNvPr id="204" name="직사각형"/>
            <p:cNvSpPr/>
            <p:nvPr/>
          </p:nvSpPr>
          <p:spPr>
            <a:xfrm>
              <a:off x="-1" y="0"/>
              <a:ext cx="1052616" cy="24765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05" name="주소찾기"/>
            <p:cNvSpPr txBox="1"/>
            <p:nvPr/>
          </p:nvSpPr>
          <p:spPr>
            <a:xfrm>
              <a:off x="45719" y="1904"/>
              <a:ext cx="96117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주소찾기</a:t>
              </a:r>
            </a:p>
          </p:txBody>
        </p:sp>
      </p:grpSp>
      <p:grpSp>
        <p:nvGrpSpPr>
          <p:cNvPr id="209" name="직사각형 48"/>
          <p:cNvGrpSpPr/>
          <p:nvPr/>
        </p:nvGrpSpPr>
        <p:grpSpPr>
          <a:xfrm>
            <a:off x="2433304" y="2209686"/>
            <a:ext cx="1394539" cy="247651"/>
            <a:chOff x="0" y="0"/>
            <a:chExt cx="1394538" cy="247650"/>
          </a:xfrm>
        </p:grpSpPr>
        <p:sp>
          <p:nvSpPr>
            <p:cNvPr id="207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08" name="아이디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</a:t>
              </a:r>
            </a:p>
          </p:txBody>
        </p:sp>
      </p:grpSp>
      <p:sp>
        <p:nvSpPr>
          <p:cNvPr id="210" name="직사각형 49"/>
          <p:cNvSpPr/>
          <p:nvPr/>
        </p:nvSpPr>
        <p:spPr>
          <a:xfrm>
            <a:off x="4062079" y="2209170"/>
            <a:ext cx="2171701" cy="23963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13" name="직사각형 50"/>
          <p:cNvGrpSpPr/>
          <p:nvPr/>
        </p:nvGrpSpPr>
        <p:grpSpPr>
          <a:xfrm>
            <a:off x="6447990" y="2208833"/>
            <a:ext cx="1052615" cy="247651"/>
            <a:chOff x="0" y="0"/>
            <a:chExt cx="1052614" cy="247650"/>
          </a:xfrm>
        </p:grpSpPr>
        <p:sp>
          <p:nvSpPr>
            <p:cNvPr id="211" name="직사각형"/>
            <p:cNvSpPr/>
            <p:nvPr/>
          </p:nvSpPr>
          <p:spPr>
            <a:xfrm>
              <a:off x="-1" y="0"/>
              <a:ext cx="1052616" cy="24765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12" name="중복확인"/>
            <p:cNvSpPr txBox="1"/>
            <p:nvPr/>
          </p:nvSpPr>
          <p:spPr>
            <a:xfrm>
              <a:off x="45719" y="1904"/>
              <a:ext cx="96117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중복확인</a:t>
              </a:r>
            </a:p>
          </p:txBody>
        </p:sp>
      </p:grpSp>
      <p:grpSp>
        <p:nvGrpSpPr>
          <p:cNvPr id="216" name="직사각형 51"/>
          <p:cNvGrpSpPr/>
          <p:nvPr/>
        </p:nvGrpSpPr>
        <p:grpSpPr>
          <a:xfrm>
            <a:off x="2433304" y="4472125"/>
            <a:ext cx="1394539" cy="247651"/>
            <a:chOff x="0" y="0"/>
            <a:chExt cx="1394538" cy="247650"/>
          </a:xfrm>
        </p:grpSpPr>
        <p:sp>
          <p:nvSpPr>
            <p:cNvPr id="214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15" name="계좌번호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계좌번호</a:t>
              </a:r>
            </a:p>
          </p:txBody>
        </p:sp>
      </p:grpSp>
      <p:sp>
        <p:nvSpPr>
          <p:cNvPr id="217" name="직사각형 52"/>
          <p:cNvSpPr/>
          <p:nvPr/>
        </p:nvSpPr>
        <p:spPr>
          <a:xfrm>
            <a:off x="4062079" y="4465808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306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404" y="0"/>
            <a:ext cx="4289279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98" y="2302365"/>
            <a:ext cx="3487941" cy="3069974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2027978" y="3529511"/>
            <a:ext cx="1602462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4587" y="5029553"/>
            <a:ext cx="5099459" cy="68557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4587" y="5640440"/>
            <a:ext cx="5099459" cy="787996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 rot="10800000">
            <a:off x="6529197" y="6353752"/>
            <a:ext cx="470780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7613" y="963345"/>
            <a:ext cx="2686050" cy="857250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>
          <a:xfrm rot="10800000">
            <a:off x="7554223" y="1101234"/>
            <a:ext cx="470780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148903" y="833181"/>
            <a:ext cx="2883470" cy="98741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707167" y="4954663"/>
            <a:ext cx="5225299" cy="154845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52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" name="표 5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/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User_w_ys_login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로그인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0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1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2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하단의 버튼과 이미지아이콘에 모두 링크를 걸어 어디를 눌러도 해당 화면으로 넘어갈 수 있게 설정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버튼 클릭시 SNS로그인 가능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3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224" name="TextBox 4"/>
          <p:cNvSpPr txBox="1"/>
          <p:nvPr/>
        </p:nvSpPr>
        <p:spPr>
          <a:xfrm>
            <a:off x="1139419" y="2567738"/>
            <a:ext cx="138427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로그인</a:t>
            </a:r>
          </a:p>
        </p:txBody>
      </p:sp>
      <p:grpSp>
        <p:nvGrpSpPr>
          <p:cNvPr id="227" name="직사각형 45"/>
          <p:cNvGrpSpPr/>
          <p:nvPr/>
        </p:nvGrpSpPr>
        <p:grpSpPr>
          <a:xfrm>
            <a:off x="1174875" y="3266954"/>
            <a:ext cx="769849" cy="247651"/>
            <a:chOff x="0" y="0"/>
            <a:chExt cx="769848" cy="247650"/>
          </a:xfrm>
        </p:grpSpPr>
        <p:sp>
          <p:nvSpPr>
            <p:cNvPr id="225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26" name="아이디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</a:t>
              </a:r>
            </a:p>
          </p:txBody>
        </p:sp>
      </p:grpSp>
      <p:grpSp>
        <p:nvGrpSpPr>
          <p:cNvPr id="230" name="직사각형 46"/>
          <p:cNvGrpSpPr/>
          <p:nvPr/>
        </p:nvGrpSpPr>
        <p:grpSpPr>
          <a:xfrm>
            <a:off x="1174875" y="3779470"/>
            <a:ext cx="769849" cy="247651"/>
            <a:chOff x="0" y="0"/>
            <a:chExt cx="769848" cy="247650"/>
          </a:xfrm>
        </p:grpSpPr>
        <p:sp>
          <p:nvSpPr>
            <p:cNvPr id="228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29" name="비밀번호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</a:t>
              </a:r>
            </a:p>
          </p:txBody>
        </p:sp>
      </p:grpSp>
      <p:sp>
        <p:nvSpPr>
          <p:cNvPr id="231" name="직사각형 47"/>
          <p:cNvSpPr/>
          <p:nvPr/>
        </p:nvSpPr>
        <p:spPr>
          <a:xfrm>
            <a:off x="2184489" y="3266954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232" name="직사각형 48"/>
          <p:cNvSpPr/>
          <p:nvPr/>
        </p:nvSpPr>
        <p:spPr>
          <a:xfrm>
            <a:off x="2184489" y="3779470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grpSp>
        <p:nvGrpSpPr>
          <p:cNvPr id="235" name="직사각형 49"/>
          <p:cNvGrpSpPr/>
          <p:nvPr/>
        </p:nvGrpSpPr>
        <p:grpSpPr>
          <a:xfrm>
            <a:off x="1982557" y="4313804"/>
            <a:ext cx="769849" cy="247651"/>
            <a:chOff x="0" y="0"/>
            <a:chExt cx="769848" cy="247650"/>
          </a:xfrm>
        </p:grpSpPr>
        <p:sp>
          <p:nvSpPr>
            <p:cNvPr id="233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34" name="로그인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로그인</a:t>
              </a:r>
            </a:p>
          </p:txBody>
        </p:sp>
      </p:grpSp>
      <p:grpSp>
        <p:nvGrpSpPr>
          <p:cNvPr id="238" name="직사각형 50"/>
          <p:cNvGrpSpPr/>
          <p:nvPr/>
        </p:nvGrpSpPr>
        <p:grpSpPr>
          <a:xfrm>
            <a:off x="4557150" y="4146155"/>
            <a:ext cx="769849" cy="247651"/>
            <a:chOff x="0" y="0"/>
            <a:chExt cx="769848" cy="247650"/>
          </a:xfrm>
        </p:grpSpPr>
        <p:sp>
          <p:nvSpPr>
            <p:cNvPr id="236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37" name="회원가입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회원가입</a:t>
              </a:r>
            </a:p>
          </p:txBody>
        </p:sp>
      </p:grpSp>
      <p:sp>
        <p:nvSpPr>
          <p:cNvPr id="239" name="직사각형 7"/>
          <p:cNvSpPr/>
          <p:nvPr/>
        </p:nvSpPr>
        <p:spPr>
          <a:xfrm>
            <a:off x="552261" y="1997382"/>
            <a:ext cx="7327177" cy="3512745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noFill/>
              </a:defRPr>
            </a:pPr>
            <a:endParaRPr/>
          </a:p>
        </p:txBody>
      </p:sp>
      <p:sp>
        <p:nvSpPr>
          <p:cNvPr id="240" name="직선 연결선 10"/>
          <p:cNvSpPr/>
          <p:nvPr/>
        </p:nvSpPr>
        <p:spPr>
          <a:xfrm flipH="1">
            <a:off x="4182700" y="1997382"/>
            <a:ext cx="33149" cy="3512745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43" name="직사각형 53"/>
          <p:cNvGrpSpPr/>
          <p:nvPr/>
        </p:nvGrpSpPr>
        <p:grpSpPr>
          <a:xfrm>
            <a:off x="5530077" y="4146155"/>
            <a:ext cx="852625" cy="247651"/>
            <a:chOff x="0" y="0"/>
            <a:chExt cx="852624" cy="247650"/>
          </a:xfrm>
        </p:grpSpPr>
        <p:sp>
          <p:nvSpPr>
            <p:cNvPr id="241" name="직사각형"/>
            <p:cNvSpPr/>
            <p:nvPr/>
          </p:nvSpPr>
          <p:spPr>
            <a:xfrm>
              <a:off x="-1" y="0"/>
              <a:ext cx="85262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42" name="아이디찾기"/>
            <p:cNvSpPr txBox="1"/>
            <p:nvPr/>
          </p:nvSpPr>
          <p:spPr>
            <a:xfrm>
              <a:off x="45719" y="1904"/>
              <a:ext cx="76118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아이디찾기</a:t>
              </a:r>
            </a:p>
          </p:txBody>
        </p:sp>
      </p:grpSp>
      <p:grpSp>
        <p:nvGrpSpPr>
          <p:cNvPr id="246" name="직사각형 54"/>
          <p:cNvGrpSpPr/>
          <p:nvPr/>
        </p:nvGrpSpPr>
        <p:grpSpPr>
          <a:xfrm>
            <a:off x="6585777" y="4146155"/>
            <a:ext cx="991980" cy="247651"/>
            <a:chOff x="0" y="0"/>
            <a:chExt cx="991978" cy="247650"/>
          </a:xfrm>
        </p:grpSpPr>
        <p:sp>
          <p:nvSpPr>
            <p:cNvPr id="244" name="직사각형"/>
            <p:cNvSpPr/>
            <p:nvPr/>
          </p:nvSpPr>
          <p:spPr>
            <a:xfrm>
              <a:off x="0" y="0"/>
              <a:ext cx="991979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45" name="비밀번호찾기"/>
            <p:cNvSpPr txBox="1"/>
            <p:nvPr/>
          </p:nvSpPr>
          <p:spPr>
            <a:xfrm>
              <a:off x="45720" y="1904"/>
              <a:ext cx="900539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비밀번호찾기</a:t>
              </a:r>
            </a:p>
          </p:txBody>
        </p:sp>
      </p:grpSp>
      <p:pic>
        <p:nvPicPr>
          <p:cNvPr id="247" name="그림 1" descr="그림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02346" y="3107705"/>
            <a:ext cx="819151" cy="857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그림 2" descr="그림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90779" y="3084146"/>
            <a:ext cx="1028701" cy="942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9" name="그림 3" descr="그림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28694" y="3112721"/>
            <a:ext cx="895351" cy="914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2" name="직사각형 23"/>
          <p:cNvGrpSpPr/>
          <p:nvPr/>
        </p:nvGrpSpPr>
        <p:grpSpPr>
          <a:xfrm>
            <a:off x="4421349" y="2867783"/>
            <a:ext cx="271605" cy="370841"/>
            <a:chOff x="0" y="0"/>
            <a:chExt cx="271603" cy="370840"/>
          </a:xfrm>
        </p:grpSpPr>
        <p:sp>
          <p:nvSpPr>
            <p:cNvPr id="250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1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pic>
        <p:nvPicPr>
          <p:cNvPr id="253" name="그림 24" descr="그림 2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04641" y="4700797"/>
            <a:ext cx="2080493" cy="36651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6" name="직사각형 25"/>
          <p:cNvGrpSpPr/>
          <p:nvPr/>
        </p:nvGrpSpPr>
        <p:grpSpPr>
          <a:xfrm>
            <a:off x="1068839" y="4544725"/>
            <a:ext cx="271605" cy="370841"/>
            <a:chOff x="0" y="0"/>
            <a:chExt cx="271603" cy="370840"/>
          </a:xfrm>
        </p:grpSpPr>
        <p:sp>
          <p:nvSpPr>
            <p:cNvPr id="254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5" name="2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304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2231"/>
            <a:ext cx="12192000" cy="473353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79" y="2709334"/>
            <a:ext cx="2418077" cy="7171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85716"/>
            <a:ext cx="5551581" cy="2131148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 rot="2124478">
            <a:off x="1394232" y="3793233"/>
            <a:ext cx="470780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243" y="524583"/>
            <a:ext cx="1991976" cy="220639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4199" y="4071089"/>
            <a:ext cx="5210175" cy="9429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4199" y="5201782"/>
            <a:ext cx="4191000" cy="800100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 rot="10800000">
            <a:off x="4208351" y="4597942"/>
            <a:ext cx="470780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840581" y="4071089"/>
            <a:ext cx="5345270" cy="220033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23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8" name="표 5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/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User_a_ys_login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로그인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9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0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1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62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263" name="TextBox 4"/>
          <p:cNvSpPr txBox="1"/>
          <p:nvPr/>
        </p:nvSpPr>
        <p:spPr>
          <a:xfrm>
            <a:off x="3022540" y="2522467"/>
            <a:ext cx="138427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로그인</a:t>
            </a:r>
          </a:p>
        </p:txBody>
      </p:sp>
      <p:grpSp>
        <p:nvGrpSpPr>
          <p:cNvPr id="266" name="직사각형 45"/>
          <p:cNvGrpSpPr/>
          <p:nvPr/>
        </p:nvGrpSpPr>
        <p:grpSpPr>
          <a:xfrm>
            <a:off x="3039890" y="3103995"/>
            <a:ext cx="769850" cy="358953"/>
            <a:chOff x="0" y="0"/>
            <a:chExt cx="769848" cy="358951"/>
          </a:xfrm>
        </p:grpSpPr>
        <p:sp>
          <p:nvSpPr>
            <p:cNvPr id="264" name="직사각형"/>
            <p:cNvSpPr/>
            <p:nvPr/>
          </p:nvSpPr>
          <p:spPr>
            <a:xfrm>
              <a:off x="-1" y="0"/>
              <a:ext cx="769850" cy="35895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65" name="아이디"/>
            <p:cNvSpPr txBox="1"/>
            <p:nvPr/>
          </p:nvSpPr>
          <p:spPr>
            <a:xfrm>
              <a:off x="45719" y="57556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</a:t>
              </a:r>
            </a:p>
          </p:txBody>
        </p:sp>
      </p:grpSp>
      <p:grpSp>
        <p:nvGrpSpPr>
          <p:cNvPr id="269" name="직사각형 46"/>
          <p:cNvGrpSpPr/>
          <p:nvPr/>
        </p:nvGrpSpPr>
        <p:grpSpPr>
          <a:xfrm>
            <a:off x="3039890" y="3734201"/>
            <a:ext cx="769850" cy="358953"/>
            <a:chOff x="0" y="0"/>
            <a:chExt cx="769848" cy="358951"/>
          </a:xfrm>
        </p:grpSpPr>
        <p:sp>
          <p:nvSpPr>
            <p:cNvPr id="267" name="직사각형"/>
            <p:cNvSpPr/>
            <p:nvPr/>
          </p:nvSpPr>
          <p:spPr>
            <a:xfrm>
              <a:off x="-1" y="0"/>
              <a:ext cx="769850" cy="35895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68" name="비밀번호"/>
            <p:cNvSpPr txBox="1"/>
            <p:nvPr/>
          </p:nvSpPr>
          <p:spPr>
            <a:xfrm>
              <a:off x="45719" y="57556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</a:t>
              </a:r>
            </a:p>
          </p:txBody>
        </p:sp>
      </p:grpSp>
      <p:sp>
        <p:nvSpPr>
          <p:cNvPr id="270" name="직사각형 47"/>
          <p:cNvSpPr/>
          <p:nvPr/>
        </p:nvSpPr>
        <p:spPr>
          <a:xfrm>
            <a:off x="4049505" y="3103995"/>
            <a:ext cx="1362699" cy="35895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271" name="직사각형 48"/>
          <p:cNvSpPr/>
          <p:nvPr/>
        </p:nvSpPr>
        <p:spPr>
          <a:xfrm>
            <a:off x="4049505" y="3734201"/>
            <a:ext cx="1362699" cy="35895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grpSp>
        <p:nvGrpSpPr>
          <p:cNvPr id="274" name="직사각형 49"/>
          <p:cNvGrpSpPr/>
          <p:nvPr/>
        </p:nvGrpSpPr>
        <p:grpSpPr>
          <a:xfrm>
            <a:off x="3847572" y="4268535"/>
            <a:ext cx="769849" cy="358953"/>
            <a:chOff x="0" y="0"/>
            <a:chExt cx="769848" cy="358951"/>
          </a:xfrm>
        </p:grpSpPr>
        <p:sp>
          <p:nvSpPr>
            <p:cNvPr id="272" name="직사각형"/>
            <p:cNvSpPr/>
            <p:nvPr/>
          </p:nvSpPr>
          <p:spPr>
            <a:xfrm>
              <a:off x="-1" y="0"/>
              <a:ext cx="769850" cy="35895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73" name="로그인"/>
            <p:cNvSpPr txBox="1"/>
            <p:nvPr/>
          </p:nvSpPr>
          <p:spPr>
            <a:xfrm>
              <a:off x="45719" y="57556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로그인</a:t>
              </a:r>
            </a:p>
          </p:txBody>
        </p:sp>
      </p:grpSp>
      <p:grpSp>
        <p:nvGrpSpPr>
          <p:cNvPr id="277" name="직사각형 50"/>
          <p:cNvGrpSpPr/>
          <p:nvPr/>
        </p:nvGrpSpPr>
        <p:grpSpPr>
          <a:xfrm>
            <a:off x="2675478" y="5884421"/>
            <a:ext cx="769849" cy="247651"/>
            <a:chOff x="0" y="0"/>
            <a:chExt cx="769848" cy="247650"/>
          </a:xfrm>
        </p:grpSpPr>
        <p:sp>
          <p:nvSpPr>
            <p:cNvPr id="275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76" name="회원가입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회원가입</a:t>
              </a:r>
            </a:p>
          </p:txBody>
        </p:sp>
      </p:grpSp>
      <p:sp>
        <p:nvSpPr>
          <p:cNvPr id="278" name="직사각형 7"/>
          <p:cNvSpPr/>
          <p:nvPr/>
        </p:nvSpPr>
        <p:spPr>
          <a:xfrm>
            <a:off x="2571182" y="1372692"/>
            <a:ext cx="3241143" cy="5091482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noFill/>
              </a:defRPr>
            </a:pPr>
            <a:endParaRPr/>
          </a:p>
        </p:txBody>
      </p:sp>
      <p:grpSp>
        <p:nvGrpSpPr>
          <p:cNvPr id="281" name="직사각형 53"/>
          <p:cNvGrpSpPr/>
          <p:nvPr/>
        </p:nvGrpSpPr>
        <p:grpSpPr>
          <a:xfrm>
            <a:off x="3648404" y="5884421"/>
            <a:ext cx="852625" cy="247651"/>
            <a:chOff x="0" y="0"/>
            <a:chExt cx="852624" cy="247650"/>
          </a:xfrm>
        </p:grpSpPr>
        <p:sp>
          <p:nvSpPr>
            <p:cNvPr id="279" name="직사각형"/>
            <p:cNvSpPr/>
            <p:nvPr/>
          </p:nvSpPr>
          <p:spPr>
            <a:xfrm>
              <a:off x="-1" y="0"/>
              <a:ext cx="85262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80" name="아이디찾기"/>
            <p:cNvSpPr txBox="1"/>
            <p:nvPr/>
          </p:nvSpPr>
          <p:spPr>
            <a:xfrm>
              <a:off x="45719" y="1904"/>
              <a:ext cx="76118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아이디찾기</a:t>
              </a:r>
            </a:p>
          </p:txBody>
        </p:sp>
      </p:grpSp>
      <p:grpSp>
        <p:nvGrpSpPr>
          <p:cNvPr id="284" name="직사각형 54"/>
          <p:cNvGrpSpPr/>
          <p:nvPr/>
        </p:nvGrpSpPr>
        <p:grpSpPr>
          <a:xfrm>
            <a:off x="4704105" y="5884421"/>
            <a:ext cx="991980" cy="247651"/>
            <a:chOff x="0" y="0"/>
            <a:chExt cx="991978" cy="247650"/>
          </a:xfrm>
        </p:grpSpPr>
        <p:sp>
          <p:nvSpPr>
            <p:cNvPr id="282" name="직사각형"/>
            <p:cNvSpPr/>
            <p:nvPr/>
          </p:nvSpPr>
          <p:spPr>
            <a:xfrm>
              <a:off x="0" y="0"/>
              <a:ext cx="991979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83" name="비밀번호찾기"/>
            <p:cNvSpPr txBox="1"/>
            <p:nvPr/>
          </p:nvSpPr>
          <p:spPr>
            <a:xfrm>
              <a:off x="45720" y="1904"/>
              <a:ext cx="900539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비밀번호찾기</a:t>
              </a:r>
            </a:p>
          </p:txBody>
        </p:sp>
      </p:grpSp>
      <p:pic>
        <p:nvPicPr>
          <p:cNvPr id="285" name="그림 9" descr="그림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91557" y="4769017"/>
            <a:ext cx="3081877" cy="54292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4723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068" y="0"/>
            <a:ext cx="3391863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49" y="3429000"/>
            <a:ext cx="2838450" cy="2762250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3662593" y="4689526"/>
            <a:ext cx="1190064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1498" y="991872"/>
            <a:ext cx="2771775" cy="4276725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 rot="10800000">
            <a:off x="7141434" y="3130234"/>
            <a:ext cx="1190064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2947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633</Words>
  <Application>Microsoft Office PowerPoint</Application>
  <PresentationFormat>사용자 지정</PresentationFormat>
  <Paragraphs>363</Paragraphs>
  <Slides>30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507-06</cp:lastModifiedBy>
  <cp:revision>32</cp:revision>
  <dcterms:created xsi:type="dcterms:W3CDTF">2020-01-16T07:12:04Z</dcterms:created>
  <dcterms:modified xsi:type="dcterms:W3CDTF">2020-02-28T00:59:59Z</dcterms:modified>
</cp:coreProperties>
</file>