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05859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167867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266461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7533814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noFill/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7767" y="1679543"/>
            <a:ext cx="601362" cy="2775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투자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/>
              <a:t>리워드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새로운 프로젝트</a:t>
            </a:r>
            <a:endParaRPr lang="en-US" altLang="ko-KR" sz="1000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다가올 </a:t>
            </a:r>
            <a:r>
              <a:rPr lang="ko-KR" altLang="en-US" sz="1000" dirty="0" err="1"/>
              <a:t>펀딩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미리보기</a:t>
            </a:r>
            <a:endParaRPr lang="en-US" altLang="ko-KR" sz="10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1762</Words>
  <Application>Microsoft Office PowerPoint</Application>
  <PresentationFormat>와이드스크린</PresentationFormat>
  <Paragraphs>572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56</cp:revision>
  <dcterms:created xsi:type="dcterms:W3CDTF">2020-01-16T07:12:04Z</dcterms:created>
  <dcterms:modified xsi:type="dcterms:W3CDTF">2020-02-04T06:41:49Z</dcterms:modified>
</cp:coreProperties>
</file>