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4" r:id="rId17"/>
    <p:sldId id="272" r:id="rId18"/>
    <p:sldId id="279" r:id="rId19"/>
    <p:sldId id="275" r:id="rId20"/>
    <p:sldId id="276" r:id="rId21"/>
    <p:sldId id="277" r:id="rId22"/>
    <p:sldId id="278" r:id="rId23"/>
    <p:sldId id="281" r:id="rId24"/>
    <p:sldId id="282" r:id="rId25"/>
    <p:sldId id="283" r:id="rId26"/>
    <p:sldId id="284" r:id="rId27"/>
    <p:sldId id="285" r:id="rId28"/>
    <p:sldId id="287" r:id="rId29"/>
    <p:sldId id="286" r:id="rId30"/>
    <p:sldId id="28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User_w_ys_serachId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아이디찾기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이메일,핸드폰번호</a:t>
                      </a:r>
                    </a:p>
                    <a:p>
                      <a:pPr algn="l">
                        <a:defRPr sz="1500"/>
                      </a:pPr>
                      <a:r>
                        <a:t>중 선택하여 인증 방식 선택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1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92" name="TextBox 4"/>
          <p:cNvSpPr txBox="1"/>
          <p:nvPr/>
        </p:nvSpPr>
        <p:spPr>
          <a:xfrm>
            <a:off x="1139419" y="2567738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295" name="직사각형 45"/>
          <p:cNvGrpSpPr/>
          <p:nvPr/>
        </p:nvGrpSpPr>
        <p:grpSpPr>
          <a:xfrm>
            <a:off x="633744" y="3266954"/>
            <a:ext cx="986645" cy="247651"/>
            <a:chOff x="0" y="0"/>
            <a:chExt cx="986644" cy="247650"/>
          </a:xfrm>
        </p:grpSpPr>
        <p:sp>
          <p:nvSpPr>
            <p:cNvPr id="293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4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298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296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7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299" name="직사각형 47"/>
          <p:cNvSpPr/>
          <p:nvPr/>
        </p:nvSpPr>
        <p:spPr>
          <a:xfrm>
            <a:off x="1717212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00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03" name="직사각형 49"/>
          <p:cNvGrpSpPr/>
          <p:nvPr/>
        </p:nvGrpSpPr>
        <p:grpSpPr>
          <a:xfrm>
            <a:off x="1982557" y="4774284"/>
            <a:ext cx="885917" cy="247651"/>
            <a:chOff x="0" y="0"/>
            <a:chExt cx="885915" cy="247650"/>
          </a:xfrm>
        </p:grpSpPr>
        <p:sp>
          <p:nvSpPr>
            <p:cNvPr id="301" name="직사각형"/>
            <p:cNvSpPr/>
            <p:nvPr/>
          </p:nvSpPr>
          <p:spPr>
            <a:xfrm>
              <a:off x="0" y="0"/>
              <a:ext cx="88591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2" name="아이디찾기"/>
            <p:cNvSpPr txBox="1"/>
            <p:nvPr/>
          </p:nvSpPr>
          <p:spPr>
            <a:xfrm>
              <a:off x="45720" y="1904"/>
              <a:ext cx="7944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06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04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5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07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08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1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0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14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1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15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0" name="직사각형 23"/>
          <p:cNvGrpSpPr/>
          <p:nvPr/>
        </p:nvGrpSpPr>
        <p:grpSpPr>
          <a:xfrm>
            <a:off x="1590195" y="3492866"/>
            <a:ext cx="271605" cy="370841"/>
            <a:chOff x="0" y="0"/>
            <a:chExt cx="271603" cy="370840"/>
          </a:xfrm>
        </p:grpSpPr>
        <p:sp>
          <p:nvSpPr>
            <p:cNvPr id="318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2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2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26" name="직사각형 24"/>
          <p:cNvGrpSpPr/>
          <p:nvPr/>
        </p:nvGrpSpPr>
        <p:grpSpPr>
          <a:xfrm>
            <a:off x="633743" y="4177621"/>
            <a:ext cx="992173" cy="396241"/>
            <a:chOff x="0" y="0"/>
            <a:chExt cx="992171" cy="396240"/>
          </a:xfrm>
        </p:grpSpPr>
        <p:sp>
          <p:nvSpPr>
            <p:cNvPr id="324" name="직사각형"/>
            <p:cNvSpPr/>
            <p:nvPr/>
          </p:nvSpPr>
          <p:spPr>
            <a:xfrm>
              <a:off x="0" y="29020"/>
              <a:ext cx="992172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5" name="인증번호…"/>
            <p:cNvSpPr txBox="1"/>
            <p:nvPr/>
          </p:nvSpPr>
          <p:spPr>
            <a:xfrm>
              <a:off x="45719" y="0"/>
              <a:ext cx="900733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2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2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03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28"/>
            <a:ext cx="12192000" cy="6647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2" y="1446879"/>
            <a:ext cx="2327731" cy="100741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5400000">
            <a:off x="1774477" y="2381166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053" y="3671746"/>
            <a:ext cx="5200650" cy="8001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0800000">
            <a:off x="4185129" y="3863735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053" y="4684225"/>
            <a:ext cx="2390775" cy="4953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704194" y="3532933"/>
            <a:ext cx="5345270" cy="18900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0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35" name="TextBox 4"/>
          <p:cNvSpPr txBox="1"/>
          <p:nvPr/>
        </p:nvSpPr>
        <p:spPr>
          <a:xfrm>
            <a:off x="1139419" y="2567738"/>
            <a:ext cx="2028842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338" name="직사각형 45"/>
          <p:cNvGrpSpPr/>
          <p:nvPr/>
        </p:nvGrpSpPr>
        <p:grpSpPr>
          <a:xfrm>
            <a:off x="633744" y="3429911"/>
            <a:ext cx="986645" cy="247651"/>
            <a:chOff x="0" y="0"/>
            <a:chExt cx="986644" cy="247650"/>
          </a:xfrm>
        </p:grpSpPr>
        <p:sp>
          <p:nvSpPr>
            <p:cNvPr id="336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37" name="아이디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341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339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0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42" name="직사각형 47"/>
          <p:cNvSpPr/>
          <p:nvPr/>
        </p:nvSpPr>
        <p:spPr>
          <a:xfrm>
            <a:off x="1717212" y="3429911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43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46" name="직사각형 49"/>
          <p:cNvGrpSpPr/>
          <p:nvPr/>
        </p:nvGrpSpPr>
        <p:grpSpPr>
          <a:xfrm>
            <a:off x="1982557" y="4774284"/>
            <a:ext cx="977926" cy="247651"/>
            <a:chOff x="0" y="0"/>
            <a:chExt cx="977924" cy="247650"/>
          </a:xfrm>
        </p:grpSpPr>
        <p:sp>
          <p:nvSpPr>
            <p:cNvPr id="344" name="직사각형"/>
            <p:cNvSpPr/>
            <p:nvPr/>
          </p:nvSpPr>
          <p:spPr>
            <a:xfrm>
              <a:off x="0" y="0"/>
              <a:ext cx="97792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5" name="비밀번호찾기"/>
            <p:cNvSpPr txBox="1"/>
            <p:nvPr/>
          </p:nvSpPr>
          <p:spPr>
            <a:xfrm>
              <a:off x="45719" y="1904"/>
              <a:ext cx="88648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349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47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8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50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51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54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52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3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57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55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6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5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6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66" name="직사각형 24"/>
          <p:cNvGrpSpPr/>
          <p:nvPr/>
        </p:nvGrpSpPr>
        <p:grpSpPr>
          <a:xfrm>
            <a:off x="785586" y="4177621"/>
            <a:ext cx="840331" cy="396241"/>
            <a:chOff x="0" y="0"/>
            <a:chExt cx="840330" cy="396240"/>
          </a:xfrm>
        </p:grpSpPr>
        <p:sp>
          <p:nvSpPr>
            <p:cNvPr id="364" name="직사각형"/>
            <p:cNvSpPr/>
            <p:nvPr/>
          </p:nvSpPr>
          <p:spPr>
            <a:xfrm>
              <a:off x="0" y="29020"/>
              <a:ext cx="840331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5" name="인증번호…"/>
            <p:cNvSpPr txBox="1"/>
            <p:nvPr/>
          </p:nvSpPr>
          <p:spPr>
            <a:xfrm>
              <a:off x="45719" y="0"/>
              <a:ext cx="748892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6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6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1" name="직사각형 26"/>
          <p:cNvGrpSpPr/>
          <p:nvPr/>
        </p:nvGrpSpPr>
        <p:grpSpPr>
          <a:xfrm>
            <a:off x="633744" y="3084554"/>
            <a:ext cx="986645" cy="247651"/>
            <a:chOff x="0" y="0"/>
            <a:chExt cx="986644" cy="247650"/>
          </a:xfrm>
        </p:grpSpPr>
        <p:sp>
          <p:nvSpPr>
            <p:cNvPr id="369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70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372" name="직사각형 27"/>
          <p:cNvSpPr/>
          <p:nvPr/>
        </p:nvSpPr>
        <p:spPr>
          <a:xfrm>
            <a:off x="1717212" y="30845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60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3"/>
            <a:ext cx="12192000" cy="68217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856" y="3851919"/>
            <a:ext cx="4371975" cy="101917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4297756" y="4071965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856" y="5006031"/>
            <a:ext cx="2219325" cy="762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52246" y="3851919"/>
            <a:ext cx="5421941" cy="20056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62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표 5"/>
          <p:cNvGraphicFramePr/>
          <p:nvPr>
            <p:extLst/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6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7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8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버튼 클릭시 페이지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9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30" name="TextBox 28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pSp>
        <p:nvGrpSpPr>
          <p:cNvPr id="433" name="직사각형 11"/>
          <p:cNvGrpSpPr/>
          <p:nvPr/>
        </p:nvGrpSpPr>
        <p:grpSpPr>
          <a:xfrm>
            <a:off x="1394233" y="2218098"/>
            <a:ext cx="2824683" cy="1620571"/>
            <a:chOff x="0" y="0"/>
            <a:chExt cx="2824681" cy="1620569"/>
          </a:xfrm>
        </p:grpSpPr>
        <p:sp>
          <p:nvSpPr>
            <p:cNvPr id="431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2" name="개인정보 수정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개인정보 수정</a:t>
              </a:r>
            </a:p>
          </p:txBody>
        </p:sp>
      </p:grpSp>
      <p:sp>
        <p:nvSpPr>
          <p:cNvPr id="434" name="직사각형"/>
          <p:cNvSpPr/>
          <p:nvPr/>
        </p:nvSpPr>
        <p:spPr>
          <a:xfrm>
            <a:off x="4564903" y="2218098"/>
            <a:ext cx="2824682" cy="1620571"/>
          </a:xfrm>
          <a:prstGeom prst="rect">
            <a:avLst/>
          </a:prstGeom>
          <a:solidFill>
            <a:srgbClr val="EE9842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내 펀딩 프로젝트 확인…"/>
          <p:cNvSpPr txBox="1"/>
          <p:nvPr/>
        </p:nvSpPr>
        <p:spPr>
          <a:xfrm>
            <a:off x="4610623" y="2727580"/>
            <a:ext cx="2733242" cy="601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내 펀딩 프로젝트 확인</a:t>
            </a:r>
          </a:p>
          <a:p>
            <a:pPr algn="ctr">
              <a:defRPr sz="1300">
                <a:solidFill>
                  <a:srgbClr val="FFFFFF"/>
                </a:solidFill>
              </a:defRPr>
            </a:pPr>
            <a:r>
              <a:t>(내가 참여한 펀딩, 관심 펀딩)</a:t>
            </a:r>
          </a:p>
        </p:txBody>
      </p:sp>
      <p:grpSp>
        <p:nvGrpSpPr>
          <p:cNvPr id="438" name="직사각형 30"/>
          <p:cNvGrpSpPr/>
          <p:nvPr/>
        </p:nvGrpSpPr>
        <p:grpSpPr>
          <a:xfrm>
            <a:off x="1394233" y="4052749"/>
            <a:ext cx="2824683" cy="1620571"/>
            <a:chOff x="0" y="0"/>
            <a:chExt cx="2824681" cy="1620569"/>
          </a:xfrm>
        </p:grpSpPr>
        <p:sp>
          <p:nvSpPr>
            <p:cNvPr id="436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7" name="예치금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예치금 관리</a:t>
              </a:r>
            </a:p>
          </p:txBody>
        </p:sp>
      </p:grpSp>
      <p:grpSp>
        <p:nvGrpSpPr>
          <p:cNvPr id="441" name="직사각형 31"/>
          <p:cNvGrpSpPr/>
          <p:nvPr/>
        </p:nvGrpSpPr>
        <p:grpSpPr>
          <a:xfrm>
            <a:off x="4564903" y="4052749"/>
            <a:ext cx="2824682" cy="1620571"/>
            <a:chOff x="0" y="0"/>
            <a:chExt cx="2824681" cy="1620569"/>
          </a:xfrm>
        </p:grpSpPr>
        <p:sp>
          <p:nvSpPr>
            <p:cNvPr id="439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0" name="제작 프로젝트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제작 프로젝트 관리</a:t>
              </a:r>
            </a:p>
          </p:txBody>
        </p:sp>
      </p:grpSp>
      <p:grpSp>
        <p:nvGrpSpPr>
          <p:cNvPr id="444" name="직사각형 32"/>
          <p:cNvGrpSpPr/>
          <p:nvPr/>
        </p:nvGrpSpPr>
        <p:grpSpPr>
          <a:xfrm>
            <a:off x="1258432" y="2107685"/>
            <a:ext cx="271604" cy="370841"/>
            <a:chOff x="0" y="0"/>
            <a:chExt cx="271603" cy="370840"/>
          </a:xfrm>
        </p:grpSpPr>
        <p:sp>
          <p:nvSpPr>
            <p:cNvPr id="44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61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5"/>
          <p:cNvGraphicFramePr/>
          <p:nvPr>
            <p:extLst/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개인정보 수정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회색으로 표시된 부분은</a:t>
                      </a:r>
                    </a:p>
                    <a:p>
                      <a:pPr algn="l">
                        <a:defRPr sz="1500"/>
                      </a:pPr>
                      <a:r>
                        <a:t>수정할 수 없는 내용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프로필 사진 등록시 동그란 모양으로 사진이 표시됨.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최초 서포트로 가입한 회원이 펀딩 진행을 희망할 시 버튼 클릭하여 추가정보 입력, 심사 후 메이커 회원으로 전환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64" name="TextBox 1"/>
          <p:cNvSpPr txBox="1"/>
          <p:nvPr/>
        </p:nvSpPr>
        <p:spPr>
          <a:xfrm>
            <a:off x="3328310" y="1283753"/>
            <a:ext cx="1638676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개인정보 수정</a:t>
            </a:r>
          </a:p>
        </p:txBody>
      </p:sp>
      <p:sp>
        <p:nvSpPr>
          <p:cNvPr id="465" name="타원 21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TextBox 22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수정</a:t>
            </a:r>
          </a:p>
        </p:txBody>
      </p:sp>
      <p:grpSp>
        <p:nvGrpSpPr>
          <p:cNvPr id="469" name="직사각형 23"/>
          <p:cNvGrpSpPr/>
          <p:nvPr/>
        </p:nvGrpSpPr>
        <p:grpSpPr>
          <a:xfrm>
            <a:off x="2631040" y="2157135"/>
            <a:ext cx="1394539" cy="247651"/>
            <a:chOff x="0" y="0"/>
            <a:chExt cx="1394538" cy="247650"/>
          </a:xfrm>
        </p:grpSpPr>
        <p:sp>
          <p:nvSpPr>
            <p:cNvPr id="4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6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470" name="직사각형 24"/>
          <p:cNvSpPr/>
          <p:nvPr/>
        </p:nvSpPr>
        <p:spPr>
          <a:xfrm>
            <a:off x="4259815" y="2156619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3" name="직사각형 25"/>
          <p:cNvGrpSpPr/>
          <p:nvPr/>
        </p:nvGrpSpPr>
        <p:grpSpPr>
          <a:xfrm>
            <a:off x="2631040" y="2518336"/>
            <a:ext cx="1394539" cy="247651"/>
            <a:chOff x="0" y="0"/>
            <a:chExt cx="1394538" cy="247650"/>
          </a:xfrm>
        </p:grpSpPr>
        <p:sp>
          <p:nvSpPr>
            <p:cNvPr id="471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2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474" name="직사각형 26"/>
          <p:cNvSpPr/>
          <p:nvPr/>
        </p:nvSpPr>
        <p:spPr>
          <a:xfrm>
            <a:off x="4259815" y="252234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7" name="직사각형 2"/>
          <p:cNvGrpSpPr/>
          <p:nvPr/>
        </p:nvGrpSpPr>
        <p:grpSpPr>
          <a:xfrm>
            <a:off x="6536601" y="2473467"/>
            <a:ext cx="1430449" cy="333380"/>
            <a:chOff x="0" y="0"/>
            <a:chExt cx="1430448" cy="333378"/>
          </a:xfrm>
        </p:grpSpPr>
        <p:sp>
          <p:nvSpPr>
            <p:cNvPr id="475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76" name="비밀번호 변경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비밀번호 변경</a:t>
              </a:r>
            </a:p>
          </p:txBody>
        </p:sp>
      </p:grpSp>
      <p:grpSp>
        <p:nvGrpSpPr>
          <p:cNvPr id="480" name="직사각형 28"/>
          <p:cNvGrpSpPr/>
          <p:nvPr/>
        </p:nvGrpSpPr>
        <p:grpSpPr>
          <a:xfrm>
            <a:off x="2631040" y="2888583"/>
            <a:ext cx="1394539" cy="247651"/>
            <a:chOff x="0" y="0"/>
            <a:chExt cx="1394538" cy="247650"/>
          </a:xfrm>
        </p:grpSpPr>
        <p:sp>
          <p:nvSpPr>
            <p:cNvPr id="478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9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81" name="직사각형 29"/>
          <p:cNvSpPr/>
          <p:nvPr/>
        </p:nvSpPr>
        <p:spPr>
          <a:xfrm>
            <a:off x="4259815" y="2888068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4" name="직사각형 30"/>
          <p:cNvGrpSpPr/>
          <p:nvPr/>
        </p:nvGrpSpPr>
        <p:grpSpPr>
          <a:xfrm>
            <a:off x="2631040" y="3250815"/>
            <a:ext cx="1394539" cy="247651"/>
            <a:chOff x="0" y="0"/>
            <a:chExt cx="1394538" cy="247650"/>
          </a:xfrm>
        </p:grpSpPr>
        <p:sp>
          <p:nvSpPr>
            <p:cNvPr id="48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3" name="전화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전화번호</a:t>
              </a:r>
            </a:p>
          </p:txBody>
        </p:sp>
      </p:grpSp>
      <p:sp>
        <p:nvSpPr>
          <p:cNvPr id="485" name="직사각형 31"/>
          <p:cNvSpPr/>
          <p:nvPr/>
        </p:nvSpPr>
        <p:spPr>
          <a:xfrm>
            <a:off x="4259815" y="325030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8" name="직사각형 32"/>
          <p:cNvGrpSpPr/>
          <p:nvPr/>
        </p:nvGrpSpPr>
        <p:grpSpPr>
          <a:xfrm>
            <a:off x="2631040" y="3613048"/>
            <a:ext cx="1394539" cy="247651"/>
            <a:chOff x="0" y="0"/>
            <a:chExt cx="1394538" cy="247650"/>
          </a:xfrm>
        </p:grpSpPr>
        <p:sp>
          <p:nvSpPr>
            <p:cNvPr id="48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7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489" name="직사각형 33"/>
          <p:cNvSpPr/>
          <p:nvPr/>
        </p:nvSpPr>
        <p:spPr>
          <a:xfrm>
            <a:off x="4259815" y="3612531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92" name="직사각형 34"/>
          <p:cNvGrpSpPr/>
          <p:nvPr/>
        </p:nvGrpSpPr>
        <p:grpSpPr>
          <a:xfrm>
            <a:off x="6536601" y="3201423"/>
            <a:ext cx="1430449" cy="333380"/>
            <a:chOff x="0" y="0"/>
            <a:chExt cx="1430448" cy="333378"/>
          </a:xfrm>
        </p:grpSpPr>
        <p:sp>
          <p:nvSpPr>
            <p:cNvPr id="49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1" name="번호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번호 변경하기</a:t>
              </a:r>
            </a:p>
          </p:txBody>
        </p:sp>
      </p:grpSp>
      <p:grpSp>
        <p:nvGrpSpPr>
          <p:cNvPr id="495" name="직사각형 35"/>
          <p:cNvGrpSpPr/>
          <p:nvPr/>
        </p:nvGrpSpPr>
        <p:grpSpPr>
          <a:xfrm>
            <a:off x="6536601" y="3563655"/>
            <a:ext cx="1430449" cy="333380"/>
            <a:chOff x="0" y="0"/>
            <a:chExt cx="1430448" cy="333378"/>
          </a:xfrm>
        </p:grpSpPr>
        <p:sp>
          <p:nvSpPr>
            <p:cNvPr id="49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4" name="주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주소 변경하기</a:t>
              </a:r>
            </a:p>
          </p:txBody>
        </p:sp>
      </p:grpSp>
      <p:sp>
        <p:nvSpPr>
          <p:cNvPr id="496" name="TextBox 36"/>
          <p:cNvSpPr txBox="1"/>
          <p:nvPr/>
        </p:nvSpPr>
        <p:spPr>
          <a:xfrm>
            <a:off x="699755" y="3994744"/>
            <a:ext cx="1369365" cy="26225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메이커 회원 전환</a:t>
            </a:r>
          </a:p>
        </p:txBody>
      </p:sp>
      <p:grpSp>
        <p:nvGrpSpPr>
          <p:cNvPr id="499" name="직사각형 37"/>
          <p:cNvGrpSpPr/>
          <p:nvPr/>
        </p:nvGrpSpPr>
        <p:grpSpPr>
          <a:xfrm>
            <a:off x="2631040" y="4718973"/>
            <a:ext cx="1394539" cy="252734"/>
            <a:chOff x="0" y="0"/>
            <a:chExt cx="1394538" cy="252732"/>
          </a:xfrm>
        </p:grpSpPr>
        <p:sp>
          <p:nvSpPr>
            <p:cNvPr id="497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98" name="관심 카테고리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관심 카테고리</a:t>
              </a:r>
            </a:p>
          </p:txBody>
        </p:sp>
      </p:grpSp>
      <p:grpSp>
        <p:nvGrpSpPr>
          <p:cNvPr id="502" name="직사각형 38"/>
          <p:cNvGrpSpPr/>
          <p:nvPr/>
        </p:nvGrpSpPr>
        <p:grpSpPr>
          <a:xfrm>
            <a:off x="4259815" y="4721514"/>
            <a:ext cx="873500" cy="247651"/>
            <a:chOff x="0" y="0"/>
            <a:chExt cx="873499" cy="247650"/>
          </a:xfrm>
        </p:grpSpPr>
        <p:sp>
          <p:nvSpPr>
            <p:cNvPr id="500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1" name="IT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IT</a:t>
              </a:r>
            </a:p>
          </p:txBody>
        </p:sp>
      </p:grpSp>
      <p:grpSp>
        <p:nvGrpSpPr>
          <p:cNvPr id="505" name="직사각형 40"/>
          <p:cNvGrpSpPr/>
          <p:nvPr/>
        </p:nvGrpSpPr>
        <p:grpSpPr>
          <a:xfrm>
            <a:off x="5311883" y="4721514"/>
            <a:ext cx="873500" cy="247651"/>
            <a:chOff x="0" y="0"/>
            <a:chExt cx="873499" cy="247650"/>
          </a:xfrm>
        </p:grpSpPr>
        <p:sp>
          <p:nvSpPr>
            <p:cNvPr id="503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4" name="가전제품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가전제품</a:t>
              </a:r>
            </a:p>
          </p:txBody>
        </p:sp>
      </p:grpSp>
      <p:grpSp>
        <p:nvGrpSpPr>
          <p:cNvPr id="508" name="직사각형 41"/>
          <p:cNvGrpSpPr/>
          <p:nvPr/>
        </p:nvGrpSpPr>
        <p:grpSpPr>
          <a:xfrm>
            <a:off x="6363951" y="4721514"/>
            <a:ext cx="873500" cy="247651"/>
            <a:chOff x="0" y="0"/>
            <a:chExt cx="873499" cy="247650"/>
          </a:xfrm>
        </p:grpSpPr>
        <p:sp>
          <p:nvSpPr>
            <p:cNvPr id="506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7" name="환경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환경</a:t>
              </a:r>
            </a:p>
          </p:txBody>
        </p:sp>
      </p:grpSp>
      <p:grpSp>
        <p:nvGrpSpPr>
          <p:cNvPr id="511" name="직사각형 42"/>
          <p:cNvGrpSpPr/>
          <p:nvPr/>
        </p:nvGrpSpPr>
        <p:grpSpPr>
          <a:xfrm>
            <a:off x="2631040" y="3975279"/>
            <a:ext cx="1394539" cy="247651"/>
            <a:chOff x="0" y="0"/>
            <a:chExt cx="1394538" cy="247650"/>
          </a:xfrm>
        </p:grpSpPr>
        <p:sp>
          <p:nvSpPr>
            <p:cNvPr id="50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0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sp>
        <p:nvSpPr>
          <p:cNvPr id="512" name="직사각형 43"/>
          <p:cNvSpPr/>
          <p:nvPr/>
        </p:nvSpPr>
        <p:spPr>
          <a:xfrm>
            <a:off x="4259815" y="397476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5" name="직사각형 44"/>
          <p:cNvGrpSpPr/>
          <p:nvPr/>
        </p:nvGrpSpPr>
        <p:grpSpPr>
          <a:xfrm>
            <a:off x="6536601" y="3925887"/>
            <a:ext cx="1430449" cy="333380"/>
            <a:chOff x="0" y="0"/>
            <a:chExt cx="1430448" cy="333378"/>
          </a:xfrm>
        </p:grpSpPr>
        <p:sp>
          <p:nvSpPr>
            <p:cNvPr id="51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14" name="메일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메일 변경하기</a:t>
              </a:r>
            </a:p>
          </p:txBody>
        </p:sp>
      </p:grpSp>
      <p:grpSp>
        <p:nvGrpSpPr>
          <p:cNvPr id="518" name="직사각형 51"/>
          <p:cNvGrpSpPr/>
          <p:nvPr/>
        </p:nvGrpSpPr>
        <p:grpSpPr>
          <a:xfrm>
            <a:off x="2631040" y="4329495"/>
            <a:ext cx="1394539" cy="247651"/>
            <a:chOff x="0" y="0"/>
            <a:chExt cx="1394538" cy="247650"/>
          </a:xfrm>
        </p:grpSpPr>
        <p:sp>
          <p:nvSpPr>
            <p:cNvPr id="51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7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519" name="직사각형 52"/>
          <p:cNvSpPr/>
          <p:nvPr/>
        </p:nvSpPr>
        <p:spPr>
          <a:xfrm>
            <a:off x="4259815" y="432897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2" name="직사각형 57"/>
          <p:cNvGrpSpPr/>
          <p:nvPr/>
        </p:nvGrpSpPr>
        <p:grpSpPr>
          <a:xfrm>
            <a:off x="6536601" y="4280103"/>
            <a:ext cx="1430449" cy="333380"/>
            <a:chOff x="0" y="0"/>
            <a:chExt cx="1430448" cy="333378"/>
          </a:xfrm>
        </p:grpSpPr>
        <p:sp>
          <p:nvSpPr>
            <p:cNvPr id="52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21" name="계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계좌 변경하기</a:t>
              </a:r>
            </a:p>
          </p:txBody>
        </p:sp>
      </p:grpSp>
      <p:grpSp>
        <p:nvGrpSpPr>
          <p:cNvPr id="525" name="직사각형 58"/>
          <p:cNvGrpSpPr/>
          <p:nvPr/>
        </p:nvGrpSpPr>
        <p:grpSpPr>
          <a:xfrm>
            <a:off x="3572448" y="5500287"/>
            <a:ext cx="1394540" cy="482789"/>
            <a:chOff x="0" y="0"/>
            <a:chExt cx="1394538" cy="482788"/>
          </a:xfrm>
        </p:grpSpPr>
        <p:sp>
          <p:nvSpPr>
            <p:cNvPr id="523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24" name="회원정보 수정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회원정보 수정 완료</a:t>
              </a:r>
            </a:p>
          </p:txBody>
        </p:sp>
      </p:grpSp>
      <p:grpSp>
        <p:nvGrpSpPr>
          <p:cNvPr id="528" name="직사각형 3"/>
          <p:cNvGrpSpPr/>
          <p:nvPr/>
        </p:nvGrpSpPr>
        <p:grpSpPr>
          <a:xfrm>
            <a:off x="6363951" y="1860626"/>
            <a:ext cx="271605" cy="370841"/>
            <a:chOff x="0" y="0"/>
            <a:chExt cx="271603" cy="370840"/>
          </a:xfrm>
        </p:grpSpPr>
        <p:sp>
          <p:nvSpPr>
            <p:cNvPr id="5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7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31" name="직사각형 59"/>
          <p:cNvGrpSpPr/>
          <p:nvPr/>
        </p:nvGrpSpPr>
        <p:grpSpPr>
          <a:xfrm>
            <a:off x="1797515" y="2056925"/>
            <a:ext cx="271605" cy="370841"/>
            <a:chOff x="0" y="0"/>
            <a:chExt cx="271603" cy="370840"/>
          </a:xfrm>
        </p:grpSpPr>
        <p:sp>
          <p:nvSpPr>
            <p:cNvPr id="52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0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34" name="직사각형 60"/>
          <p:cNvGrpSpPr/>
          <p:nvPr/>
        </p:nvGrpSpPr>
        <p:grpSpPr>
          <a:xfrm>
            <a:off x="2013448" y="4139551"/>
            <a:ext cx="271605" cy="370841"/>
            <a:chOff x="0" y="0"/>
            <a:chExt cx="271603" cy="370840"/>
          </a:xfrm>
        </p:grpSpPr>
        <p:sp>
          <p:nvSpPr>
            <p:cNvPr id="53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3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17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56" y="0"/>
            <a:ext cx="8481303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341" y="696503"/>
            <a:ext cx="5153025" cy="8477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96171" y="541391"/>
            <a:ext cx="5421941" cy="14594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6103474" y="912304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852" y="2155928"/>
            <a:ext cx="5435151" cy="3648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062" y="2622652"/>
            <a:ext cx="5413898" cy="35737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692560" y="2071628"/>
            <a:ext cx="5421941" cy="10040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78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표 5"/>
          <p:cNvGraphicFramePr/>
          <p:nvPr>
            <p:extLst/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메뉴 클릭 시 하단의 출력화면에    웹페이지와 동일한 내용의 모바일 화면이 출력됨.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51" name="직사각형 7"/>
          <p:cNvSpPr/>
          <p:nvPr/>
        </p:nvSpPr>
        <p:spPr>
          <a:xfrm>
            <a:off x="2571182" y="1372692"/>
            <a:ext cx="3241143" cy="509148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452" name="TextBox 28"/>
          <p:cNvSpPr txBox="1"/>
          <p:nvPr/>
        </p:nvSpPr>
        <p:spPr>
          <a:xfrm>
            <a:off x="3037436" y="1380572"/>
            <a:ext cx="2308635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aphicFrame>
        <p:nvGraphicFramePr>
          <p:cNvPr id="453" name="표"/>
          <p:cNvGraphicFramePr/>
          <p:nvPr/>
        </p:nvGraphicFramePr>
        <p:xfrm>
          <a:off x="2777656" y="2159247"/>
          <a:ext cx="2828192" cy="466090"/>
        </p:xfrm>
        <a:graphic>
          <a:graphicData uri="http://schemas.openxmlformats.org/drawingml/2006/table">
            <a:tbl>
              <a:tblPr bandRow="1"/>
              <a:tblGrid>
                <a:gridCol w="707048"/>
                <a:gridCol w="707048"/>
                <a:gridCol w="707048"/>
                <a:gridCol w="707048"/>
              </a:tblGrid>
              <a:tr h="46609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개인정보
수정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예치금관리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펀딩 
프로젝트
확인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제작
프로젝트
관리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454" name="출력화면"/>
          <p:cNvSpPr/>
          <p:nvPr/>
        </p:nvSpPr>
        <p:spPr>
          <a:xfrm>
            <a:off x="2789919" y="2961736"/>
            <a:ext cx="2828195" cy="333828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출력화면</a:t>
            </a:r>
          </a:p>
        </p:txBody>
      </p:sp>
      <p:grpSp>
        <p:nvGrpSpPr>
          <p:cNvPr id="457" name="직사각형 23"/>
          <p:cNvGrpSpPr/>
          <p:nvPr/>
        </p:nvGrpSpPr>
        <p:grpSpPr>
          <a:xfrm>
            <a:off x="2628757" y="1894323"/>
            <a:ext cx="271605" cy="370841"/>
            <a:chOff x="0" y="0"/>
            <a:chExt cx="271603" cy="370840"/>
          </a:xfrm>
        </p:grpSpPr>
        <p:sp>
          <p:nvSpPr>
            <p:cNvPr id="455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476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954" y="0"/>
            <a:ext cx="3404092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95" y="243877"/>
            <a:ext cx="3067050" cy="28575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648544" y="193754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95" y="3928396"/>
            <a:ext cx="2562225" cy="239077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8717233">
            <a:off x="2615063" y="3010773"/>
            <a:ext cx="2187637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855" y="1348635"/>
            <a:ext cx="3228975" cy="320040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7915741" y="311196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095" y="3394698"/>
            <a:ext cx="23845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Drawable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파일 연결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2665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" name="표 5"/>
          <p:cNvGraphicFramePr/>
          <p:nvPr>
            <p:extLst/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projectlist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제작 프로젝트 관리
(리스트)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내가 제작등록한 펀딩프로젝트 목록을 확인할 수 있으며 제목 클릭시 메이커회원 전용 상세페이지로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41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graphicFrame>
        <p:nvGraphicFramePr>
          <p:cNvPr id="542" name="Google Shape;356;g6d93730c97_0_26"/>
          <p:cNvGraphicFramePr/>
          <p:nvPr/>
        </p:nvGraphicFramePr>
        <p:xfrm>
          <a:off x="592025" y="2207045"/>
          <a:ext cx="7438306" cy="4756340"/>
        </p:xfrm>
        <a:graphic>
          <a:graphicData uri="http://schemas.openxmlformats.org/drawingml/2006/table">
            <a:tbl>
              <a:tblPr/>
              <a:tblGrid>
                <a:gridCol w="492353"/>
                <a:gridCol w="879491"/>
                <a:gridCol w="2537579"/>
                <a:gridCol w="745212"/>
                <a:gridCol w="1377344"/>
                <a:gridCol w="1406327"/>
              </a:tblGrid>
              <a:tr h="396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형태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펀딩마감일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투자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2020-03-25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리워드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1025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2020-02-15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3" name="Google Shape;357;g6d93730c97_0_26"/>
          <p:cNvSpPr/>
          <p:nvPr/>
        </p:nvSpPr>
        <p:spPr>
          <a:xfrm>
            <a:off x="710002" y="2339443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4" name="Google Shape;358;g6d93730c97_0_26"/>
          <p:cNvSpPr/>
          <p:nvPr/>
        </p:nvSpPr>
        <p:spPr>
          <a:xfrm>
            <a:off x="710002" y="27538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5" name="Google Shape;359;g6d93730c97_0_26"/>
          <p:cNvSpPr/>
          <p:nvPr/>
        </p:nvSpPr>
        <p:spPr>
          <a:xfrm>
            <a:off x="710002" y="31217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6" name="Google Shape;360;g6d93730c97_0_26"/>
          <p:cNvSpPr/>
          <p:nvPr/>
        </p:nvSpPr>
        <p:spPr>
          <a:xfrm>
            <a:off x="710002" y="34896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7" name="Google Shape;361;g6d93730c97_0_26"/>
          <p:cNvSpPr/>
          <p:nvPr/>
        </p:nvSpPr>
        <p:spPr>
          <a:xfrm>
            <a:off x="710002" y="38575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8" name="Google Shape;362;g6d93730c97_0_26"/>
          <p:cNvSpPr/>
          <p:nvPr/>
        </p:nvSpPr>
        <p:spPr>
          <a:xfrm>
            <a:off x="710002" y="42254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9" name="Google Shape;363;g6d93730c97_0_26"/>
          <p:cNvSpPr/>
          <p:nvPr/>
        </p:nvSpPr>
        <p:spPr>
          <a:xfrm>
            <a:off x="710002" y="463989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0" name="Google Shape;364;g6d93730c97_0_26"/>
          <p:cNvSpPr/>
          <p:nvPr/>
        </p:nvSpPr>
        <p:spPr>
          <a:xfrm>
            <a:off x="710002" y="500499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1" name="Google Shape;365;g6d93730c97_0_26"/>
          <p:cNvSpPr/>
          <p:nvPr/>
        </p:nvSpPr>
        <p:spPr>
          <a:xfrm>
            <a:off x="710002" y="54222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2" name="Google Shape;366;g6d93730c97_0_26"/>
          <p:cNvSpPr/>
          <p:nvPr/>
        </p:nvSpPr>
        <p:spPr>
          <a:xfrm>
            <a:off x="710002" y="57845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3" name="Google Shape;367;g6d93730c97_0_26"/>
          <p:cNvSpPr/>
          <p:nvPr/>
        </p:nvSpPr>
        <p:spPr>
          <a:xfrm>
            <a:off x="710002" y="620454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56" name="직사각형 23"/>
          <p:cNvGrpSpPr/>
          <p:nvPr/>
        </p:nvGrpSpPr>
        <p:grpSpPr>
          <a:xfrm>
            <a:off x="1067851" y="1902089"/>
            <a:ext cx="271605" cy="370841"/>
            <a:chOff x="0" y="0"/>
            <a:chExt cx="271603" cy="370840"/>
          </a:xfrm>
        </p:grpSpPr>
        <p:sp>
          <p:nvSpPr>
            <p:cNvPr id="5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5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28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전체동의 체크박스 클릭시 모든 </a:t>
                      </a:r>
                    </a:p>
                    <a:p>
                      <a:pPr algn="l">
                        <a:defRPr sz="1500"/>
                      </a:pPr>
                      <a:r>
                        <a:t>체크박스가 일괄적으로 체크됨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필수 체크박스에 체크하지 않으면</a:t>
                      </a:r>
                    </a:p>
                    <a:p>
                      <a:pPr algn="l">
                        <a:defRPr sz="1500"/>
                      </a:pPr>
                      <a:r>
                        <a:t>다음으로 버튼클릭시 필수항목 </a:t>
                      </a:r>
                    </a:p>
                    <a:p>
                      <a:pPr algn="l">
                        <a:defRPr sz="1500"/>
                      </a:pPr>
                      <a:r>
                        <a:t>동의되지 않았다고 팝업알림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뒤로가기 클릭시 로그인 화면으로 </a:t>
                      </a:r>
                    </a:p>
                    <a:p>
                      <a:pPr algn="l">
                        <a:defRPr sz="1500"/>
                      </a:pPr>
                      <a:r>
                        <a:t>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01" name="TextBox 7"/>
          <p:cNvSpPr txBox="1"/>
          <p:nvPr/>
        </p:nvSpPr>
        <p:spPr>
          <a:xfrm>
            <a:off x="3299581" y="1479063"/>
            <a:ext cx="169613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Fun딩 이용약관</a:t>
            </a:r>
          </a:p>
        </p:txBody>
      </p:sp>
      <p:sp>
        <p:nvSpPr>
          <p:cNvPr id="102" name="TextBox 9"/>
          <p:cNvSpPr txBox="1"/>
          <p:nvPr/>
        </p:nvSpPr>
        <p:spPr>
          <a:xfrm>
            <a:off x="3920602" y="2062477"/>
            <a:ext cx="13118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500"/>
            </a:lvl1pPr>
          </a:lstStyle>
          <a:p>
            <a:r>
              <a:t>전체동의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3594225" y="2145671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TextBox 15"/>
          <p:cNvSpPr txBox="1"/>
          <p:nvPr/>
        </p:nvSpPr>
        <p:spPr>
          <a:xfrm>
            <a:off x="2589290" y="2779414"/>
            <a:ext cx="3610797" cy="3676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이용약관</a:t>
            </a:r>
          </a:p>
        </p:txBody>
      </p:sp>
      <p:sp>
        <p:nvSpPr>
          <p:cNvPr id="105" name="TextBox 48"/>
          <p:cNvSpPr txBox="1"/>
          <p:nvPr/>
        </p:nvSpPr>
        <p:spPr>
          <a:xfrm>
            <a:off x="3830068" y="3337850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6" name="직사각형 49"/>
          <p:cNvSpPr/>
          <p:nvPr/>
        </p:nvSpPr>
        <p:spPr>
          <a:xfrm>
            <a:off x="3594225" y="3403875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TextBox 50"/>
          <p:cNvSpPr txBox="1"/>
          <p:nvPr/>
        </p:nvSpPr>
        <p:spPr>
          <a:xfrm>
            <a:off x="2589290" y="3858652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이용약관2</a:t>
            </a:r>
          </a:p>
        </p:txBody>
      </p:sp>
      <p:sp>
        <p:nvSpPr>
          <p:cNvPr id="108" name="TextBox 51"/>
          <p:cNvSpPr txBox="1"/>
          <p:nvPr/>
        </p:nvSpPr>
        <p:spPr>
          <a:xfrm>
            <a:off x="3830068" y="4417088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9" name="직사각형 52"/>
          <p:cNvSpPr/>
          <p:nvPr/>
        </p:nvSpPr>
        <p:spPr>
          <a:xfrm>
            <a:off x="3594225" y="4483113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TextBox 53"/>
          <p:cNvSpPr txBox="1"/>
          <p:nvPr/>
        </p:nvSpPr>
        <p:spPr>
          <a:xfrm>
            <a:off x="2589290" y="4940246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이용약관3</a:t>
            </a:r>
          </a:p>
        </p:txBody>
      </p:sp>
      <p:sp>
        <p:nvSpPr>
          <p:cNvPr id="111" name="TextBox 54"/>
          <p:cNvSpPr txBox="1"/>
          <p:nvPr/>
        </p:nvSpPr>
        <p:spPr>
          <a:xfrm>
            <a:off x="3830068" y="5498681"/>
            <a:ext cx="1936537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동의합니다(선택)</a:t>
            </a:r>
          </a:p>
        </p:txBody>
      </p:sp>
      <p:sp>
        <p:nvSpPr>
          <p:cNvPr id="112" name="직사각형 55"/>
          <p:cNvSpPr/>
          <p:nvPr/>
        </p:nvSpPr>
        <p:spPr>
          <a:xfrm>
            <a:off x="3594225" y="5564708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직사각형 27"/>
          <p:cNvGrpSpPr/>
          <p:nvPr/>
        </p:nvGrpSpPr>
        <p:grpSpPr>
          <a:xfrm>
            <a:off x="3248236" y="6021840"/>
            <a:ext cx="997840" cy="397068"/>
            <a:chOff x="0" y="0"/>
            <a:chExt cx="997838" cy="397066"/>
          </a:xfrm>
        </p:grpSpPr>
        <p:sp>
          <p:nvSpPr>
            <p:cNvPr id="113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4" name="뒤로가기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뒤로가기</a:t>
              </a:r>
            </a:p>
          </p:txBody>
        </p:sp>
      </p:grpSp>
      <p:grpSp>
        <p:nvGrpSpPr>
          <p:cNvPr id="118" name="직사각형 56"/>
          <p:cNvGrpSpPr/>
          <p:nvPr/>
        </p:nvGrpSpPr>
        <p:grpSpPr>
          <a:xfrm>
            <a:off x="4461400" y="6021840"/>
            <a:ext cx="997839" cy="397068"/>
            <a:chOff x="0" y="0"/>
            <a:chExt cx="997838" cy="397066"/>
          </a:xfrm>
        </p:grpSpPr>
        <p:sp>
          <p:nvSpPr>
            <p:cNvPr id="116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7" name="다음으로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다음으로</a:t>
              </a:r>
            </a:p>
          </p:txBody>
        </p:sp>
      </p:grpSp>
      <p:graphicFrame>
        <p:nvGraphicFramePr>
          <p:cNvPr id="119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User_w_ys_access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2" name="직사각형 58"/>
          <p:cNvGrpSpPr/>
          <p:nvPr/>
        </p:nvGrpSpPr>
        <p:grpSpPr>
          <a:xfrm>
            <a:off x="3285430" y="1927628"/>
            <a:ext cx="271605" cy="370841"/>
            <a:chOff x="0" y="0"/>
            <a:chExt cx="271603" cy="370840"/>
          </a:xfrm>
        </p:grpSpPr>
        <p:sp>
          <p:nvSpPr>
            <p:cNvPr id="12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5" name="직사각형 59"/>
          <p:cNvGrpSpPr/>
          <p:nvPr/>
        </p:nvGrpSpPr>
        <p:grpSpPr>
          <a:xfrm>
            <a:off x="5441131" y="3330219"/>
            <a:ext cx="271605" cy="370841"/>
            <a:chOff x="0" y="0"/>
            <a:chExt cx="271603" cy="370840"/>
          </a:xfrm>
        </p:grpSpPr>
        <p:sp>
          <p:nvSpPr>
            <p:cNvPr id="1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8" name="직사각형 60"/>
          <p:cNvGrpSpPr/>
          <p:nvPr/>
        </p:nvGrpSpPr>
        <p:grpSpPr>
          <a:xfrm>
            <a:off x="3032911" y="5836419"/>
            <a:ext cx="271604" cy="370841"/>
            <a:chOff x="0" y="0"/>
            <a:chExt cx="271603" cy="370840"/>
          </a:xfrm>
        </p:grpSpPr>
        <p:sp>
          <p:nvSpPr>
            <p:cNvPr id="1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467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513"/>
            <a:ext cx="12192000" cy="51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5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8" y="0"/>
            <a:ext cx="12192000" cy="42236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8" y="126748"/>
            <a:ext cx="4129392" cy="6275646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 rot="16200000">
            <a:off x="8793932" y="3056510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762" y="3664611"/>
            <a:ext cx="3238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42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09"/>
            <a:ext cx="12192000" cy="42309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62536" y="4479649"/>
            <a:ext cx="6377411" cy="17762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3500000">
            <a:off x="7440438" y="375158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753" y="4578554"/>
            <a:ext cx="6276975" cy="923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441" y="5412171"/>
            <a:ext cx="5943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6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표 5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myfunding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나의 펀딩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삭제 버튼 클릭시 해당 펀딩상품이 리스트에서 사라짐.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74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참여한 펀딩</a:t>
            </a:r>
          </a:p>
        </p:txBody>
      </p:sp>
      <p:graphicFrame>
        <p:nvGraphicFramePr>
          <p:cNvPr id="575" name="Google Shape;356;g6d93730c97_0_26"/>
          <p:cNvGraphicFramePr/>
          <p:nvPr/>
        </p:nvGraphicFramePr>
        <p:xfrm>
          <a:off x="546759" y="1751720"/>
          <a:ext cx="7411469" cy="1862205"/>
        </p:xfrm>
        <a:graphic>
          <a:graphicData uri="http://schemas.openxmlformats.org/drawingml/2006/table">
            <a:tbl>
              <a:tblPr/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뷰티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IT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6" name="Google Shape;357;g6d93730c97_0_26"/>
          <p:cNvSpPr/>
          <p:nvPr/>
        </p:nvSpPr>
        <p:spPr>
          <a:xfrm>
            <a:off x="710002" y="222638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7" name="Google Shape;358;g6d93730c97_0_26"/>
          <p:cNvSpPr/>
          <p:nvPr/>
        </p:nvSpPr>
        <p:spPr>
          <a:xfrm>
            <a:off x="710002" y="258868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8" name="Google Shape;359;g6d93730c97_0_26"/>
          <p:cNvSpPr/>
          <p:nvPr/>
        </p:nvSpPr>
        <p:spPr>
          <a:xfrm>
            <a:off x="710002" y="294815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9" name="Google Shape;359;g6d93730c97_0_26"/>
          <p:cNvSpPr/>
          <p:nvPr/>
        </p:nvSpPr>
        <p:spPr>
          <a:xfrm>
            <a:off x="710002" y="3307629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0" name="TextBox 26"/>
          <p:cNvSpPr txBox="1"/>
          <p:nvPr/>
        </p:nvSpPr>
        <p:spPr>
          <a:xfrm>
            <a:off x="3156297" y="3896185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관심있는 펀딩</a:t>
            </a:r>
          </a:p>
        </p:txBody>
      </p:sp>
      <p:graphicFrame>
        <p:nvGraphicFramePr>
          <p:cNvPr id="581" name="Google Shape;356;g6d93730c97_0_26"/>
          <p:cNvGraphicFramePr/>
          <p:nvPr/>
        </p:nvGraphicFramePr>
        <p:xfrm>
          <a:off x="546759" y="4364151"/>
          <a:ext cx="7411469" cy="1862205"/>
        </p:xfrm>
        <a:graphic>
          <a:graphicData uri="http://schemas.openxmlformats.org/drawingml/2006/table">
            <a:tbl>
              <a:tblPr/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삭제하기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패션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안경/선글라스 흘러내림 방지 패드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359,600(13%)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2" name="Google Shape;357;g6d93730c97_0_26"/>
          <p:cNvSpPr/>
          <p:nvPr/>
        </p:nvSpPr>
        <p:spPr>
          <a:xfrm>
            <a:off x="710002" y="483881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3" name="Google Shape;358;g6d93730c97_0_26"/>
          <p:cNvSpPr/>
          <p:nvPr/>
        </p:nvSpPr>
        <p:spPr>
          <a:xfrm>
            <a:off x="710002" y="520111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4" name="Google Shape;359;g6d93730c97_0_26"/>
          <p:cNvSpPr/>
          <p:nvPr/>
        </p:nvSpPr>
        <p:spPr>
          <a:xfrm>
            <a:off x="710002" y="556059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5" name="Google Shape;359;g6d93730c97_0_26"/>
          <p:cNvSpPr/>
          <p:nvPr/>
        </p:nvSpPr>
        <p:spPr>
          <a:xfrm>
            <a:off x="710002" y="5920061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88" name="직사각형 2"/>
          <p:cNvGrpSpPr/>
          <p:nvPr/>
        </p:nvGrpSpPr>
        <p:grpSpPr>
          <a:xfrm>
            <a:off x="5640308" y="4781697"/>
            <a:ext cx="642797" cy="281941"/>
            <a:chOff x="0" y="0"/>
            <a:chExt cx="642795" cy="281940"/>
          </a:xfrm>
        </p:grpSpPr>
        <p:sp>
          <p:nvSpPr>
            <p:cNvPr id="586" name="직사각형"/>
            <p:cNvSpPr/>
            <p:nvPr/>
          </p:nvSpPr>
          <p:spPr>
            <a:xfrm>
              <a:off x="0" y="57120"/>
              <a:ext cx="642796" cy="167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587" name="삭제"/>
            <p:cNvSpPr txBox="1"/>
            <p:nvPr/>
          </p:nvSpPr>
          <p:spPr>
            <a:xfrm>
              <a:off x="45719" y="0"/>
              <a:ext cx="551357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삭제</a:t>
              </a:r>
            </a:p>
          </p:txBody>
        </p:sp>
      </p:grpSp>
      <p:grpSp>
        <p:nvGrpSpPr>
          <p:cNvPr id="591" name="직사각형 33"/>
          <p:cNvGrpSpPr/>
          <p:nvPr/>
        </p:nvGrpSpPr>
        <p:grpSpPr>
          <a:xfrm>
            <a:off x="6250037" y="4583339"/>
            <a:ext cx="271605" cy="370841"/>
            <a:chOff x="0" y="0"/>
            <a:chExt cx="271603" cy="370840"/>
          </a:xfrm>
        </p:grpSpPr>
        <p:sp>
          <p:nvSpPr>
            <p:cNvPr id="58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084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3813" t="10557" r="24406" b="44371"/>
          <a:stretch/>
        </p:blipFill>
        <p:spPr>
          <a:xfrm>
            <a:off x="307818" y="99588"/>
            <a:ext cx="6319319" cy="30148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2797" t="10628" r="23441" b="48237"/>
          <a:stretch/>
        </p:blipFill>
        <p:spPr>
          <a:xfrm>
            <a:off x="72428" y="3585171"/>
            <a:ext cx="6554709" cy="27975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07391" y="1960026"/>
            <a:ext cx="6377411" cy="17762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3500000">
            <a:off x="6426450" y="122507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608" y="2058931"/>
            <a:ext cx="6276975" cy="9239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296" y="2892548"/>
            <a:ext cx="5943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74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adminmoney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예치금 관리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예치금 관리</a:t>
            </a:r>
          </a:p>
        </p:txBody>
      </p:sp>
      <p:sp>
        <p:nvSpPr>
          <p:cNvPr id="600" name="내 계좌정보"/>
          <p:cNvSpPr txBox="1"/>
          <p:nvPr/>
        </p:nvSpPr>
        <p:spPr>
          <a:xfrm>
            <a:off x="324241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/>
              <a:t>내 </a:t>
            </a:r>
            <a:r>
              <a:rPr dirty="0" err="1"/>
              <a:t>계좌정보</a:t>
            </a:r>
            <a:endParaRPr dirty="0"/>
          </a:p>
        </p:txBody>
      </p:sp>
      <p:sp>
        <p:nvSpPr>
          <p:cNvPr id="601" name="계좌 등록일"/>
          <p:cNvSpPr txBox="1"/>
          <p:nvPr/>
        </p:nvSpPr>
        <p:spPr>
          <a:xfrm>
            <a:off x="1772803" y="2122140"/>
            <a:ext cx="1342674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en-US" dirty="0" smtClean="0"/>
              <a:t>2019-06-12</a:t>
            </a:r>
            <a:endParaRPr dirty="0"/>
          </a:p>
        </p:txBody>
      </p:sp>
      <p:sp>
        <p:nvSpPr>
          <p:cNvPr id="603" name="출금내역"/>
          <p:cNvSpPr txBox="1"/>
          <p:nvPr/>
        </p:nvSpPr>
        <p:spPr>
          <a:xfrm>
            <a:off x="403840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출금내역</a:t>
            </a:r>
          </a:p>
          <a:p>
            <a:pPr algn="ctr"/>
            <a:endParaRPr/>
          </a:p>
        </p:txBody>
      </p:sp>
      <p:sp>
        <p:nvSpPr>
          <p:cNvPr id="604" name="예치금 잔액"/>
          <p:cNvSpPr txBox="1"/>
          <p:nvPr/>
        </p:nvSpPr>
        <p:spPr>
          <a:xfrm>
            <a:off x="4578098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605" name="예치금 충전"/>
          <p:cNvSpPr txBox="1"/>
          <p:nvPr/>
        </p:nvSpPr>
        <p:spPr>
          <a:xfrm>
            <a:off x="5393314" y="264196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dirty="0" err="1"/>
              <a:t>충전</a:t>
            </a:r>
            <a:endParaRPr dirty="0"/>
          </a:p>
        </p:txBody>
      </p:sp>
      <p:sp>
        <p:nvSpPr>
          <p:cNvPr id="606" name="잔액"/>
          <p:cNvSpPr txBox="1"/>
          <p:nvPr/>
        </p:nvSpPr>
        <p:spPr>
          <a:xfrm>
            <a:off x="6102430" y="212214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607" name="나의 투자액"/>
          <p:cNvSpPr txBox="1"/>
          <p:nvPr/>
        </p:nvSpPr>
        <p:spPr>
          <a:xfrm>
            <a:off x="4578098" y="318340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나의 투자액</a:t>
            </a:r>
          </a:p>
        </p:txBody>
      </p:sp>
      <p:sp>
        <p:nvSpPr>
          <p:cNvPr id="608" name="투자금액"/>
          <p:cNvSpPr txBox="1"/>
          <p:nvPr/>
        </p:nvSpPr>
        <p:spPr>
          <a:xfrm>
            <a:off x="6102430" y="318340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altLang="ko-KR" dirty="0"/>
              <a:t>3,596,500</a:t>
            </a:r>
            <a:r>
              <a:rPr lang="ko-KR" altLang="en-US" dirty="0"/>
              <a:t>원</a:t>
            </a:r>
          </a:p>
        </p:txBody>
      </p:sp>
      <p:sp>
        <p:nvSpPr>
          <p:cNvPr id="609" name="투자내역"/>
          <p:cNvSpPr txBox="1"/>
          <p:nvPr/>
        </p:nvSpPr>
        <p:spPr>
          <a:xfrm>
            <a:off x="4767313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투자내역</a:t>
            </a:r>
          </a:p>
          <a:p>
            <a:pPr algn="ctr"/>
            <a:endParaRPr/>
          </a:p>
        </p:txBody>
      </p:sp>
      <p:sp>
        <p:nvSpPr>
          <p:cNvPr id="61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772803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110-334-15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7027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신한은행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grpSp>
        <p:nvGrpSpPr>
          <p:cNvPr id="22" name="직사각형 23"/>
          <p:cNvGrpSpPr/>
          <p:nvPr/>
        </p:nvGrpSpPr>
        <p:grpSpPr>
          <a:xfrm>
            <a:off x="5178585" y="2491472"/>
            <a:ext cx="271605" cy="370841"/>
            <a:chOff x="0" y="0"/>
            <a:chExt cx="271603" cy="370840"/>
          </a:xfrm>
        </p:grpSpPr>
        <p:sp>
          <p:nvSpPr>
            <p:cNvPr id="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737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57"/>
            <a:ext cx="12192000" cy="67926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376" y="1066492"/>
            <a:ext cx="5676521" cy="3224851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03271" y="1066492"/>
            <a:ext cx="6246891" cy="322485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376" y="4363769"/>
            <a:ext cx="11986786" cy="246157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8" y="1257805"/>
            <a:ext cx="2581275" cy="51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39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57"/>
            <a:ext cx="12192000" cy="67926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376" y="1066492"/>
            <a:ext cx="5676521" cy="3224851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03271" y="1066492"/>
            <a:ext cx="6246891" cy="322485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376" y="4363769"/>
            <a:ext cx="11986786" cy="246157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271" y="4947031"/>
            <a:ext cx="2628900" cy="285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271" y="5232781"/>
            <a:ext cx="5438775" cy="10858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39897" y="4887558"/>
            <a:ext cx="5567881" cy="1540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0992" y="4848126"/>
            <a:ext cx="4726521" cy="13625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10" y="4901766"/>
            <a:ext cx="4440914" cy="7087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210" y="5549124"/>
            <a:ext cx="4559182" cy="613736"/>
          </a:xfrm>
          <a:prstGeom prst="rect">
            <a:avLst/>
          </a:prstGeom>
        </p:spPr>
      </p:pic>
      <p:sp>
        <p:nvSpPr>
          <p:cNvPr id="14" name="굽은 화살표 13"/>
          <p:cNvSpPr/>
          <p:nvPr/>
        </p:nvSpPr>
        <p:spPr>
          <a:xfrm>
            <a:off x="3637137" y="4396144"/>
            <a:ext cx="427870" cy="469409"/>
          </a:xfrm>
          <a:prstGeom prst="bentArrow">
            <a:avLst>
              <a:gd name="adj1" fmla="val 22468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5" name="굽은 화살표 14"/>
          <p:cNvSpPr/>
          <p:nvPr/>
        </p:nvSpPr>
        <p:spPr>
          <a:xfrm flipH="1">
            <a:off x="7638768" y="4432357"/>
            <a:ext cx="427870" cy="469409"/>
          </a:xfrm>
          <a:prstGeom prst="bentArrow">
            <a:avLst>
              <a:gd name="adj1" fmla="val 22468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9251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charge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예치금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rgbClr val="0070C0"/>
                          </a:solidFill>
                        </a:rPr>
                        <a:t>충전</a:t>
                      </a:r>
                      <a:endParaRPr sz="1300" dirty="0">
                        <a:solidFill>
                          <a:srgbClr val="0070C0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287195" y="1281518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6933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lang="ko-KR" altLang="en-US" dirty="0" smtClean="0"/>
              <a:t>충전</a:t>
            </a:r>
            <a:endParaRPr dirty="0"/>
          </a:p>
        </p:txBody>
      </p:sp>
      <p:sp>
        <p:nvSpPr>
          <p:cNvPr id="25" name="예치금 잔액"/>
          <p:cNvSpPr txBox="1"/>
          <p:nvPr/>
        </p:nvSpPr>
        <p:spPr>
          <a:xfrm>
            <a:off x="2649709" y="2288231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27" name="잔액"/>
          <p:cNvSpPr txBox="1"/>
          <p:nvPr/>
        </p:nvSpPr>
        <p:spPr>
          <a:xfrm>
            <a:off x="4174041" y="2288231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28" name="나의 투자액"/>
          <p:cNvSpPr txBox="1"/>
          <p:nvPr/>
        </p:nvSpPr>
        <p:spPr>
          <a:xfrm>
            <a:off x="2649708" y="2880598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투자액</a:t>
            </a:r>
            <a:endParaRPr dirty="0"/>
          </a:p>
        </p:txBody>
      </p:sp>
      <p:sp>
        <p:nvSpPr>
          <p:cNvPr id="29" name="투자금액"/>
          <p:cNvSpPr txBox="1"/>
          <p:nvPr/>
        </p:nvSpPr>
        <p:spPr>
          <a:xfrm>
            <a:off x="4167611" y="2879089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3,596,500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3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35" name="예치금 충전"/>
          <p:cNvSpPr txBox="1"/>
          <p:nvPr/>
        </p:nvSpPr>
        <p:spPr>
          <a:xfrm>
            <a:off x="5450190" y="521985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가상 계좌</a:t>
            </a:r>
            <a:endParaRPr dirty="0"/>
          </a:p>
        </p:txBody>
      </p:sp>
      <p:sp>
        <p:nvSpPr>
          <p:cNvPr id="36" name="예치금 충전"/>
          <p:cNvSpPr txBox="1"/>
          <p:nvPr/>
        </p:nvSpPr>
        <p:spPr>
          <a:xfrm>
            <a:off x="3792105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핸드폰 충전</a:t>
            </a:r>
            <a:endParaRPr dirty="0"/>
          </a:p>
        </p:txBody>
      </p:sp>
      <p:sp>
        <p:nvSpPr>
          <p:cNvPr id="37" name="예치금 충전"/>
          <p:cNvSpPr txBox="1"/>
          <p:nvPr/>
        </p:nvSpPr>
        <p:spPr>
          <a:xfrm>
            <a:off x="2107401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카드 충전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10" y="3620771"/>
            <a:ext cx="4314825" cy="13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1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04" y="0"/>
            <a:ext cx="3383391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582" y="2866128"/>
            <a:ext cx="2581275" cy="13430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7797532" y="3429000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66" y="2318440"/>
            <a:ext cx="3057525" cy="378142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650291" y="4423372"/>
            <a:ext cx="1260979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811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9845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94" y="919728"/>
            <a:ext cx="2009775" cy="1704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697" y="4613020"/>
            <a:ext cx="2506240" cy="171520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7264512" y="5262563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989768" y="2208581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2104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117" y="0"/>
            <a:ext cx="3361765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347" y="1636649"/>
            <a:ext cx="2790825" cy="456247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7516875" y="5022410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40" y="3141647"/>
            <a:ext cx="2905125" cy="17335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806652" y="3917886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81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User_w_ys_joinus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35" name="타원 34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extBox 89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등록</a:t>
            </a:r>
          </a:p>
        </p:txBody>
      </p:sp>
      <p:grpSp>
        <p:nvGrpSpPr>
          <p:cNvPr id="139" name="직사각형 1"/>
          <p:cNvGrpSpPr/>
          <p:nvPr/>
        </p:nvGrpSpPr>
        <p:grpSpPr>
          <a:xfrm>
            <a:off x="2433304" y="2526757"/>
            <a:ext cx="1394539" cy="247651"/>
            <a:chOff x="0" y="0"/>
            <a:chExt cx="1394538" cy="247650"/>
          </a:xfrm>
        </p:grpSpPr>
        <p:sp>
          <p:nvSpPr>
            <p:cNvPr id="13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38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grpSp>
        <p:nvGrpSpPr>
          <p:cNvPr id="142" name="직사각형 11"/>
          <p:cNvGrpSpPr/>
          <p:nvPr/>
        </p:nvGrpSpPr>
        <p:grpSpPr>
          <a:xfrm>
            <a:off x="2433304" y="2845911"/>
            <a:ext cx="1394539" cy="247651"/>
            <a:chOff x="0" y="0"/>
            <a:chExt cx="1394538" cy="247650"/>
          </a:xfrm>
        </p:grpSpPr>
        <p:sp>
          <p:nvSpPr>
            <p:cNvPr id="14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1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grpSp>
        <p:nvGrpSpPr>
          <p:cNvPr id="145" name="직사각형 12"/>
          <p:cNvGrpSpPr/>
          <p:nvPr/>
        </p:nvGrpSpPr>
        <p:grpSpPr>
          <a:xfrm>
            <a:off x="2433304" y="3164058"/>
            <a:ext cx="1394539" cy="252734"/>
            <a:chOff x="0" y="0"/>
            <a:chExt cx="1394538" cy="252732"/>
          </a:xfrm>
        </p:grpSpPr>
        <p:sp>
          <p:nvSpPr>
            <p:cNvPr id="143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4" name="비밀번호 확인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 확인</a:t>
              </a:r>
            </a:p>
          </p:txBody>
        </p:sp>
      </p:grpSp>
      <p:grpSp>
        <p:nvGrpSpPr>
          <p:cNvPr id="148" name="직사각형 16"/>
          <p:cNvGrpSpPr/>
          <p:nvPr/>
        </p:nvGrpSpPr>
        <p:grpSpPr>
          <a:xfrm>
            <a:off x="2433304" y="3488782"/>
            <a:ext cx="1394539" cy="247651"/>
            <a:chOff x="0" y="0"/>
            <a:chExt cx="1394538" cy="247650"/>
          </a:xfrm>
        </p:grpSpPr>
        <p:sp>
          <p:nvSpPr>
            <p:cNvPr id="14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7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151" name="직사각형 17"/>
          <p:cNvGrpSpPr/>
          <p:nvPr/>
        </p:nvGrpSpPr>
        <p:grpSpPr>
          <a:xfrm>
            <a:off x="2433304" y="5186862"/>
            <a:ext cx="1394539" cy="247651"/>
            <a:chOff x="0" y="0"/>
            <a:chExt cx="1394538" cy="247650"/>
          </a:xfrm>
        </p:grpSpPr>
        <p:sp>
          <p:nvSpPr>
            <p:cNvPr id="14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0" name="핸드폰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grpSp>
        <p:nvGrpSpPr>
          <p:cNvPr id="154" name="직사각형 18"/>
          <p:cNvGrpSpPr/>
          <p:nvPr/>
        </p:nvGrpSpPr>
        <p:grpSpPr>
          <a:xfrm>
            <a:off x="2433304" y="3808233"/>
            <a:ext cx="1394539" cy="247651"/>
            <a:chOff x="0" y="0"/>
            <a:chExt cx="1394538" cy="247650"/>
          </a:xfrm>
        </p:grpSpPr>
        <p:sp>
          <p:nvSpPr>
            <p:cNvPr id="15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3" name="생년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생년월일</a:t>
              </a:r>
            </a:p>
          </p:txBody>
        </p:sp>
      </p:grpSp>
      <p:sp>
        <p:nvSpPr>
          <p:cNvPr id="155" name="직사각형 2"/>
          <p:cNvSpPr/>
          <p:nvPr/>
        </p:nvSpPr>
        <p:spPr>
          <a:xfrm>
            <a:off x="4062079" y="252624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직사각형 19"/>
          <p:cNvSpPr/>
          <p:nvPr/>
        </p:nvSpPr>
        <p:spPr>
          <a:xfrm>
            <a:off x="4062079" y="284992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직사각형 20"/>
          <p:cNvSpPr/>
          <p:nvPr/>
        </p:nvSpPr>
        <p:spPr>
          <a:xfrm>
            <a:off x="4062079" y="316659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직사각형 21"/>
          <p:cNvSpPr/>
          <p:nvPr/>
        </p:nvSpPr>
        <p:spPr>
          <a:xfrm>
            <a:off x="4062079" y="349278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직사각형 22"/>
          <p:cNvSpPr/>
          <p:nvPr/>
        </p:nvSpPr>
        <p:spPr>
          <a:xfrm>
            <a:off x="4062079" y="518054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2" name="직사각형 23"/>
          <p:cNvGrpSpPr/>
          <p:nvPr/>
        </p:nvGrpSpPr>
        <p:grpSpPr>
          <a:xfrm>
            <a:off x="6447990" y="2515878"/>
            <a:ext cx="1052615" cy="247651"/>
            <a:chOff x="0" y="0"/>
            <a:chExt cx="1052614" cy="247650"/>
          </a:xfrm>
        </p:grpSpPr>
        <p:sp>
          <p:nvSpPr>
            <p:cNvPr id="160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1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165" name="직사각형 24"/>
          <p:cNvGrpSpPr/>
          <p:nvPr/>
        </p:nvGrpSpPr>
        <p:grpSpPr>
          <a:xfrm>
            <a:off x="6447990" y="5186862"/>
            <a:ext cx="1052615" cy="247651"/>
            <a:chOff x="0" y="0"/>
            <a:chExt cx="1052614" cy="247650"/>
          </a:xfrm>
        </p:grpSpPr>
        <p:sp>
          <p:nvSpPr>
            <p:cNvPr id="16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4" name="인증번호받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인증번호받기</a:t>
              </a:r>
            </a:p>
          </p:txBody>
        </p:sp>
      </p:grpSp>
      <p:sp>
        <p:nvSpPr>
          <p:cNvPr id="166" name="직사각형 25"/>
          <p:cNvSpPr/>
          <p:nvPr/>
        </p:nvSpPr>
        <p:spPr>
          <a:xfrm>
            <a:off x="4062079" y="380582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9" name="직사각형 26"/>
          <p:cNvGrpSpPr/>
          <p:nvPr/>
        </p:nvGrpSpPr>
        <p:grpSpPr>
          <a:xfrm>
            <a:off x="2433304" y="4127684"/>
            <a:ext cx="1394539" cy="247651"/>
            <a:chOff x="0" y="0"/>
            <a:chExt cx="1394538" cy="247650"/>
          </a:xfrm>
        </p:grpSpPr>
        <p:sp>
          <p:nvSpPr>
            <p:cNvPr id="1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8" name="성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성별</a:t>
              </a:r>
            </a:p>
          </p:txBody>
        </p:sp>
      </p:grpSp>
      <p:grpSp>
        <p:nvGrpSpPr>
          <p:cNvPr id="172" name="직사각형 29"/>
          <p:cNvGrpSpPr/>
          <p:nvPr/>
        </p:nvGrpSpPr>
        <p:grpSpPr>
          <a:xfrm>
            <a:off x="4266724" y="4114184"/>
            <a:ext cx="676818" cy="243841"/>
            <a:chOff x="0" y="0"/>
            <a:chExt cx="676817" cy="243840"/>
          </a:xfrm>
        </p:grpSpPr>
        <p:sp>
          <p:nvSpPr>
            <p:cNvPr id="170" name="직사각형"/>
            <p:cNvSpPr/>
            <p:nvPr/>
          </p:nvSpPr>
          <p:spPr>
            <a:xfrm>
              <a:off x="0" y="4673"/>
              <a:ext cx="676818" cy="2344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1" name="남성"/>
            <p:cNvSpPr txBox="1"/>
            <p:nvPr/>
          </p:nvSpPr>
          <p:spPr>
            <a:xfrm>
              <a:off x="45719" y="0"/>
              <a:ext cx="585379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남성</a:t>
              </a:r>
            </a:p>
          </p:txBody>
        </p:sp>
      </p:grpSp>
      <p:grpSp>
        <p:nvGrpSpPr>
          <p:cNvPr id="175" name="직사각형 31"/>
          <p:cNvGrpSpPr/>
          <p:nvPr/>
        </p:nvGrpSpPr>
        <p:grpSpPr>
          <a:xfrm>
            <a:off x="5459279" y="4112279"/>
            <a:ext cx="676818" cy="247651"/>
            <a:chOff x="0" y="0"/>
            <a:chExt cx="676817" cy="247650"/>
          </a:xfrm>
        </p:grpSpPr>
        <p:sp>
          <p:nvSpPr>
            <p:cNvPr id="173" name="직사각형"/>
            <p:cNvSpPr/>
            <p:nvPr/>
          </p:nvSpPr>
          <p:spPr>
            <a:xfrm>
              <a:off x="-1" y="0"/>
              <a:ext cx="67681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4" name="여성"/>
            <p:cNvSpPr txBox="1"/>
            <p:nvPr/>
          </p:nvSpPr>
          <p:spPr>
            <a:xfrm>
              <a:off x="45719" y="1904"/>
              <a:ext cx="5853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여성</a:t>
              </a:r>
            </a:p>
          </p:txBody>
        </p:sp>
      </p:grpSp>
      <p:grpSp>
        <p:nvGrpSpPr>
          <p:cNvPr id="178" name="직사각형 33"/>
          <p:cNvGrpSpPr/>
          <p:nvPr/>
        </p:nvGrpSpPr>
        <p:grpSpPr>
          <a:xfrm>
            <a:off x="2433304" y="1855334"/>
            <a:ext cx="1394539" cy="247651"/>
            <a:chOff x="0" y="0"/>
            <a:chExt cx="1394538" cy="247650"/>
          </a:xfrm>
        </p:grpSpPr>
        <p:sp>
          <p:nvSpPr>
            <p:cNvPr id="17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7" name="회원구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회원구분</a:t>
              </a:r>
            </a:p>
          </p:txBody>
        </p:sp>
      </p:grpSp>
      <p:sp>
        <p:nvSpPr>
          <p:cNvPr id="179" name="타원 3"/>
          <p:cNvSpPr/>
          <p:nvPr/>
        </p:nvSpPr>
        <p:spPr>
          <a:xfrm>
            <a:off x="4062079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2" name="직사각형 35"/>
          <p:cNvGrpSpPr/>
          <p:nvPr/>
        </p:nvGrpSpPr>
        <p:grpSpPr>
          <a:xfrm>
            <a:off x="4257671" y="1855334"/>
            <a:ext cx="866589" cy="247651"/>
            <a:chOff x="0" y="0"/>
            <a:chExt cx="866587" cy="247650"/>
          </a:xfrm>
        </p:grpSpPr>
        <p:sp>
          <p:nvSpPr>
            <p:cNvPr id="180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1" name="메이커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메이커회원</a:t>
              </a:r>
            </a:p>
          </p:txBody>
        </p:sp>
      </p:grpSp>
      <p:sp>
        <p:nvSpPr>
          <p:cNvPr id="183" name="타원 36"/>
          <p:cNvSpPr/>
          <p:nvPr/>
        </p:nvSpPr>
        <p:spPr>
          <a:xfrm>
            <a:off x="5171600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6" name="직사각형 37"/>
          <p:cNvGrpSpPr/>
          <p:nvPr/>
        </p:nvGrpSpPr>
        <p:grpSpPr>
          <a:xfrm>
            <a:off x="5367192" y="1855334"/>
            <a:ext cx="866589" cy="247651"/>
            <a:chOff x="0" y="0"/>
            <a:chExt cx="866587" cy="247650"/>
          </a:xfrm>
        </p:grpSpPr>
        <p:sp>
          <p:nvSpPr>
            <p:cNvPr id="184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5" name="서포터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서포터회원</a:t>
              </a:r>
            </a:p>
          </p:txBody>
        </p:sp>
      </p:grpSp>
      <p:sp>
        <p:nvSpPr>
          <p:cNvPr id="187" name="타원 38"/>
          <p:cNvSpPr/>
          <p:nvPr/>
        </p:nvSpPr>
        <p:spPr>
          <a:xfrm>
            <a:off x="4062079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타원 40"/>
          <p:cNvSpPr/>
          <p:nvPr/>
        </p:nvSpPr>
        <p:spPr>
          <a:xfrm>
            <a:off x="5237517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1" name="직사각형 41"/>
          <p:cNvGrpSpPr/>
          <p:nvPr/>
        </p:nvGrpSpPr>
        <p:grpSpPr>
          <a:xfrm>
            <a:off x="2433304" y="5500876"/>
            <a:ext cx="1394539" cy="252734"/>
            <a:chOff x="0" y="0"/>
            <a:chExt cx="1394538" cy="252732"/>
          </a:xfrm>
        </p:grpSpPr>
        <p:sp>
          <p:nvSpPr>
            <p:cNvPr id="189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0" name="인증번호 입력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 입력</a:t>
              </a:r>
            </a:p>
          </p:txBody>
        </p:sp>
      </p:grpSp>
      <p:sp>
        <p:nvSpPr>
          <p:cNvPr id="192" name="직사각형 42"/>
          <p:cNvSpPr/>
          <p:nvPr/>
        </p:nvSpPr>
        <p:spPr>
          <a:xfrm>
            <a:off x="4062079" y="5487942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5" name="직사각형 43"/>
          <p:cNvGrpSpPr/>
          <p:nvPr/>
        </p:nvGrpSpPr>
        <p:grpSpPr>
          <a:xfrm>
            <a:off x="6447990" y="5493908"/>
            <a:ext cx="1052615" cy="247651"/>
            <a:chOff x="0" y="0"/>
            <a:chExt cx="1052614" cy="247650"/>
          </a:xfrm>
        </p:grpSpPr>
        <p:sp>
          <p:nvSpPr>
            <p:cNvPr id="19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4" name="인증번호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인증번호확인</a:t>
              </a:r>
            </a:p>
          </p:txBody>
        </p:sp>
      </p:grpSp>
      <p:grpSp>
        <p:nvGrpSpPr>
          <p:cNvPr id="198" name="직사각형 44"/>
          <p:cNvGrpSpPr/>
          <p:nvPr/>
        </p:nvGrpSpPr>
        <p:grpSpPr>
          <a:xfrm>
            <a:off x="4062079" y="6108265"/>
            <a:ext cx="1394539" cy="482789"/>
            <a:chOff x="0" y="0"/>
            <a:chExt cx="1394538" cy="482788"/>
          </a:xfrm>
        </p:grpSpPr>
        <p:sp>
          <p:nvSpPr>
            <p:cNvPr id="196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7" name="회원가입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 완료</a:t>
              </a:r>
            </a:p>
          </p:txBody>
        </p:sp>
      </p:grpSp>
      <p:sp>
        <p:nvSpPr>
          <p:cNvPr id="199" name="TextBox 4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회원가입</a:t>
            </a:r>
          </a:p>
        </p:txBody>
      </p:sp>
      <p:grpSp>
        <p:nvGrpSpPr>
          <p:cNvPr id="202" name="직사각형 45"/>
          <p:cNvGrpSpPr/>
          <p:nvPr/>
        </p:nvGrpSpPr>
        <p:grpSpPr>
          <a:xfrm>
            <a:off x="2433304" y="4832653"/>
            <a:ext cx="1394539" cy="247651"/>
            <a:chOff x="0" y="0"/>
            <a:chExt cx="1394538" cy="247650"/>
          </a:xfrm>
        </p:grpSpPr>
        <p:sp>
          <p:nvSpPr>
            <p:cNvPr id="20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1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203" name="직사각형 46"/>
          <p:cNvSpPr/>
          <p:nvPr/>
        </p:nvSpPr>
        <p:spPr>
          <a:xfrm>
            <a:off x="4062079" y="482633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6" name="직사각형 47"/>
          <p:cNvGrpSpPr/>
          <p:nvPr/>
        </p:nvGrpSpPr>
        <p:grpSpPr>
          <a:xfrm>
            <a:off x="6447990" y="4832653"/>
            <a:ext cx="1052615" cy="247651"/>
            <a:chOff x="0" y="0"/>
            <a:chExt cx="1052614" cy="247650"/>
          </a:xfrm>
        </p:grpSpPr>
        <p:sp>
          <p:nvSpPr>
            <p:cNvPr id="204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5" name="주소찾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주소찾기</a:t>
              </a:r>
            </a:p>
          </p:txBody>
        </p:sp>
      </p:grpSp>
      <p:grpSp>
        <p:nvGrpSpPr>
          <p:cNvPr id="209" name="직사각형 48"/>
          <p:cNvGrpSpPr/>
          <p:nvPr/>
        </p:nvGrpSpPr>
        <p:grpSpPr>
          <a:xfrm>
            <a:off x="2433304" y="2209686"/>
            <a:ext cx="1394539" cy="247651"/>
            <a:chOff x="0" y="0"/>
            <a:chExt cx="1394538" cy="247650"/>
          </a:xfrm>
        </p:grpSpPr>
        <p:sp>
          <p:nvSpPr>
            <p:cNvPr id="20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210" name="직사각형 49"/>
          <p:cNvSpPr/>
          <p:nvPr/>
        </p:nvSpPr>
        <p:spPr>
          <a:xfrm>
            <a:off x="4062079" y="2209170"/>
            <a:ext cx="2171701" cy="2396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3" name="직사각형 50"/>
          <p:cNvGrpSpPr/>
          <p:nvPr/>
        </p:nvGrpSpPr>
        <p:grpSpPr>
          <a:xfrm>
            <a:off x="6447990" y="2208833"/>
            <a:ext cx="1052615" cy="247651"/>
            <a:chOff x="0" y="0"/>
            <a:chExt cx="1052614" cy="247650"/>
          </a:xfrm>
        </p:grpSpPr>
        <p:sp>
          <p:nvSpPr>
            <p:cNvPr id="211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2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216" name="직사각형 51"/>
          <p:cNvGrpSpPr/>
          <p:nvPr/>
        </p:nvGrpSpPr>
        <p:grpSpPr>
          <a:xfrm>
            <a:off x="2433304" y="4472125"/>
            <a:ext cx="1394539" cy="247651"/>
            <a:chOff x="0" y="0"/>
            <a:chExt cx="1394538" cy="247650"/>
          </a:xfrm>
        </p:grpSpPr>
        <p:sp>
          <p:nvSpPr>
            <p:cNvPr id="214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5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217" name="직사각형 52"/>
          <p:cNvSpPr/>
          <p:nvPr/>
        </p:nvSpPr>
        <p:spPr>
          <a:xfrm>
            <a:off x="4062079" y="4465808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06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404" y="0"/>
            <a:ext cx="4289279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8" y="2302365"/>
            <a:ext cx="3487941" cy="3069974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027978" y="3529511"/>
            <a:ext cx="1602462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587" y="5029553"/>
            <a:ext cx="5099459" cy="6855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587" y="5640440"/>
            <a:ext cx="5099459" cy="787996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6529197" y="6353752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7613" y="963345"/>
            <a:ext cx="2686050" cy="857250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 rot="10800000">
            <a:off x="7554223" y="1101234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48903" y="833181"/>
            <a:ext cx="2883470" cy="9874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07167" y="4954663"/>
            <a:ext cx="5225299" cy="15484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2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하단의 버튼과 이미지아이콘에 모두 링크를 걸어 어디를 눌러도 해당 화면으로 넘어갈 수 있게 설정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SNS로그인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4" name="TextBox 4"/>
          <p:cNvSpPr txBox="1"/>
          <p:nvPr/>
        </p:nvSpPr>
        <p:spPr>
          <a:xfrm>
            <a:off x="1139419" y="2567738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27" name="직사각형 45"/>
          <p:cNvGrpSpPr/>
          <p:nvPr/>
        </p:nvGrpSpPr>
        <p:grpSpPr>
          <a:xfrm>
            <a:off x="1174875" y="3266954"/>
            <a:ext cx="769849" cy="247651"/>
            <a:chOff x="0" y="0"/>
            <a:chExt cx="769848" cy="247650"/>
          </a:xfrm>
        </p:grpSpPr>
        <p:sp>
          <p:nvSpPr>
            <p:cNvPr id="22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6" name="아이디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30" name="직사각형 46"/>
          <p:cNvGrpSpPr/>
          <p:nvPr/>
        </p:nvGrpSpPr>
        <p:grpSpPr>
          <a:xfrm>
            <a:off x="1174875" y="3779470"/>
            <a:ext cx="769849" cy="247651"/>
            <a:chOff x="0" y="0"/>
            <a:chExt cx="769848" cy="247650"/>
          </a:xfrm>
        </p:grpSpPr>
        <p:sp>
          <p:nvSpPr>
            <p:cNvPr id="228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9" name="비밀번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31" name="직사각형 47"/>
          <p:cNvSpPr/>
          <p:nvPr/>
        </p:nvSpPr>
        <p:spPr>
          <a:xfrm>
            <a:off x="2184489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32" name="직사각형 48"/>
          <p:cNvSpPr/>
          <p:nvPr/>
        </p:nvSpPr>
        <p:spPr>
          <a:xfrm>
            <a:off x="2184489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35" name="직사각형 49"/>
          <p:cNvGrpSpPr/>
          <p:nvPr/>
        </p:nvGrpSpPr>
        <p:grpSpPr>
          <a:xfrm>
            <a:off x="1982557" y="4313804"/>
            <a:ext cx="769849" cy="247651"/>
            <a:chOff x="0" y="0"/>
            <a:chExt cx="769848" cy="247650"/>
          </a:xfrm>
        </p:grpSpPr>
        <p:sp>
          <p:nvSpPr>
            <p:cNvPr id="233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4" name="로그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38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236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7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39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240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3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241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2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46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244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5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4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2" name="직사각형 23"/>
          <p:cNvGrpSpPr/>
          <p:nvPr/>
        </p:nvGrpSpPr>
        <p:grpSpPr>
          <a:xfrm>
            <a:off x="4421349" y="2867783"/>
            <a:ext cx="271605" cy="370841"/>
            <a:chOff x="0" y="0"/>
            <a:chExt cx="271603" cy="370840"/>
          </a:xfrm>
        </p:grpSpPr>
        <p:sp>
          <p:nvSpPr>
            <p:cNvPr id="25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253" name="그림 24" descr="그림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641" y="4700797"/>
            <a:ext cx="2080493" cy="3665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6" name="직사각형 25"/>
          <p:cNvGrpSpPr/>
          <p:nvPr/>
        </p:nvGrpSpPr>
        <p:grpSpPr>
          <a:xfrm>
            <a:off x="1068839" y="4544725"/>
            <a:ext cx="271605" cy="370841"/>
            <a:chOff x="0" y="0"/>
            <a:chExt cx="271603" cy="370840"/>
          </a:xfrm>
        </p:grpSpPr>
        <p:sp>
          <p:nvSpPr>
            <p:cNvPr id="2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042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231"/>
            <a:ext cx="12192000" cy="473353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9" y="2709334"/>
            <a:ext cx="2418077" cy="717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5716"/>
            <a:ext cx="5551581" cy="213114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2124478">
            <a:off x="1394232" y="3793233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243" y="524583"/>
            <a:ext cx="1991976" cy="22063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199" y="4071089"/>
            <a:ext cx="5210175" cy="942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4199" y="5201782"/>
            <a:ext cx="4191000" cy="80010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10800000">
            <a:off x="4208351" y="4597942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40581" y="4071089"/>
            <a:ext cx="5345270" cy="22003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30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63" name="TextBox 4"/>
          <p:cNvSpPr txBox="1"/>
          <p:nvPr/>
        </p:nvSpPr>
        <p:spPr>
          <a:xfrm>
            <a:off x="3022540" y="2522467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66" name="직사각형 45"/>
          <p:cNvGrpSpPr/>
          <p:nvPr/>
        </p:nvGrpSpPr>
        <p:grpSpPr>
          <a:xfrm>
            <a:off x="3039890" y="3103995"/>
            <a:ext cx="769850" cy="358953"/>
            <a:chOff x="0" y="0"/>
            <a:chExt cx="769848" cy="358951"/>
          </a:xfrm>
        </p:grpSpPr>
        <p:sp>
          <p:nvSpPr>
            <p:cNvPr id="264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5" name="아이디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69" name="직사각형 46"/>
          <p:cNvGrpSpPr/>
          <p:nvPr/>
        </p:nvGrpSpPr>
        <p:grpSpPr>
          <a:xfrm>
            <a:off x="3039890" y="3734201"/>
            <a:ext cx="769850" cy="358953"/>
            <a:chOff x="0" y="0"/>
            <a:chExt cx="769848" cy="358951"/>
          </a:xfrm>
        </p:grpSpPr>
        <p:sp>
          <p:nvSpPr>
            <p:cNvPr id="267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8" name="비밀번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70" name="직사각형 47"/>
          <p:cNvSpPr/>
          <p:nvPr/>
        </p:nvSpPr>
        <p:spPr>
          <a:xfrm>
            <a:off x="4049505" y="3103995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71" name="직사각형 48"/>
          <p:cNvSpPr/>
          <p:nvPr/>
        </p:nvSpPr>
        <p:spPr>
          <a:xfrm>
            <a:off x="4049505" y="3734201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74" name="직사각형 49"/>
          <p:cNvGrpSpPr/>
          <p:nvPr/>
        </p:nvGrpSpPr>
        <p:grpSpPr>
          <a:xfrm>
            <a:off x="3847572" y="4268535"/>
            <a:ext cx="769849" cy="358953"/>
            <a:chOff x="0" y="0"/>
            <a:chExt cx="769848" cy="358951"/>
          </a:xfrm>
        </p:grpSpPr>
        <p:sp>
          <p:nvSpPr>
            <p:cNvPr id="272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3" name="로그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77" name="직사각형 50"/>
          <p:cNvGrpSpPr/>
          <p:nvPr/>
        </p:nvGrpSpPr>
        <p:grpSpPr>
          <a:xfrm>
            <a:off x="2675478" y="5884421"/>
            <a:ext cx="769849" cy="247651"/>
            <a:chOff x="0" y="0"/>
            <a:chExt cx="769848" cy="247650"/>
          </a:xfrm>
        </p:grpSpPr>
        <p:sp>
          <p:nvSpPr>
            <p:cNvPr id="27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6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78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grpSp>
        <p:nvGrpSpPr>
          <p:cNvPr id="281" name="직사각형 53"/>
          <p:cNvGrpSpPr/>
          <p:nvPr/>
        </p:nvGrpSpPr>
        <p:grpSpPr>
          <a:xfrm>
            <a:off x="3648404" y="5884421"/>
            <a:ext cx="852625" cy="247651"/>
            <a:chOff x="0" y="0"/>
            <a:chExt cx="852624" cy="247650"/>
          </a:xfrm>
        </p:grpSpPr>
        <p:sp>
          <p:nvSpPr>
            <p:cNvPr id="27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84" name="직사각형 54"/>
          <p:cNvGrpSpPr/>
          <p:nvPr/>
        </p:nvGrpSpPr>
        <p:grpSpPr>
          <a:xfrm>
            <a:off x="4704105" y="5884421"/>
            <a:ext cx="991980" cy="247651"/>
            <a:chOff x="0" y="0"/>
            <a:chExt cx="991978" cy="247650"/>
          </a:xfrm>
        </p:grpSpPr>
        <p:sp>
          <p:nvSpPr>
            <p:cNvPr id="28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85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1557" y="4769017"/>
            <a:ext cx="308187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4723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068" y="0"/>
            <a:ext cx="3391863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49" y="3429000"/>
            <a:ext cx="2838450" cy="276225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662593" y="4689526"/>
            <a:ext cx="1190064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498" y="991872"/>
            <a:ext cx="2771775" cy="427672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7141434" y="3130234"/>
            <a:ext cx="1190064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947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633</Words>
  <Application>Microsoft Office PowerPoint</Application>
  <PresentationFormat>와이드스크린</PresentationFormat>
  <Paragraphs>363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jr</cp:lastModifiedBy>
  <cp:revision>31</cp:revision>
  <dcterms:created xsi:type="dcterms:W3CDTF">2020-01-16T07:12:04Z</dcterms:created>
  <dcterms:modified xsi:type="dcterms:W3CDTF">2020-02-27T07:34:41Z</dcterms:modified>
</cp:coreProperties>
</file>