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8" r:id="rId3"/>
    <p:sldId id="269" r:id="rId4"/>
    <p:sldId id="270" r:id="rId5"/>
    <p:sldId id="271" r:id="rId6"/>
    <p:sldId id="258" r:id="rId7"/>
    <p:sldId id="259" r:id="rId8"/>
    <p:sldId id="260" r:id="rId9"/>
    <p:sldId id="261" r:id="rId10"/>
    <p:sldId id="262" r:id="rId11"/>
    <p:sldId id="263" r:id="rId12"/>
    <p:sldId id="272" r:id="rId13"/>
    <p:sldId id="265" r:id="rId14"/>
    <p:sldId id="264" r:id="rId15"/>
    <p:sldId id="266" r:id="rId16"/>
    <p:sldId id="267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7F0D"/>
    <a:srgbClr val="F3B7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7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5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ohee Yu" userId="4051f0d4ba1c3c84" providerId="LiveId" clId="{CDB65125-1AE6-488A-A7A3-4F86B209CF62}"/>
    <pc:docChg chg="undo custSel addSld modSld">
      <pc:chgData name="Seohee Yu" userId="4051f0d4ba1c3c84" providerId="LiveId" clId="{CDB65125-1AE6-488A-A7A3-4F86B209CF62}" dt="2020-02-03T12:13:04.599" v="1984" actId="14100"/>
      <pc:docMkLst>
        <pc:docMk/>
      </pc:docMkLst>
      <pc:sldChg chg="addSp delSp modSp">
        <pc:chgData name="Seohee Yu" userId="4051f0d4ba1c3c84" providerId="LiveId" clId="{CDB65125-1AE6-488A-A7A3-4F86B209CF62}" dt="2020-02-03T12:13:04.599" v="1984" actId="14100"/>
        <pc:sldMkLst>
          <pc:docMk/>
          <pc:sldMk cId="2165752945" sldId="258"/>
        </pc:sldMkLst>
        <pc:spChg chg="add del mod">
          <ac:chgData name="Seohee Yu" userId="4051f0d4ba1c3c84" providerId="LiveId" clId="{CDB65125-1AE6-488A-A7A3-4F86B209CF62}" dt="2020-02-03T12:09:51.921" v="1934" actId="478"/>
          <ac:spMkLst>
            <pc:docMk/>
            <pc:sldMk cId="2165752945" sldId="258"/>
            <ac:spMk id="3" creationId="{F213DFAC-B980-4818-9380-2BD6B2D18F0D}"/>
          </ac:spMkLst>
        </pc:spChg>
        <pc:spChg chg="add del">
          <ac:chgData name="Seohee Yu" userId="4051f0d4ba1c3c84" providerId="LiveId" clId="{CDB65125-1AE6-488A-A7A3-4F86B209CF62}" dt="2020-02-03T11:50:14.129" v="407"/>
          <ac:spMkLst>
            <pc:docMk/>
            <pc:sldMk cId="2165752945" sldId="258"/>
            <ac:spMk id="5" creationId="{68968087-DBEC-4E6E-89DB-812C20A62F3C}"/>
          </ac:spMkLst>
        </pc:spChg>
        <pc:spChg chg="add del">
          <ac:chgData name="Seohee Yu" userId="4051f0d4ba1c3c84" providerId="LiveId" clId="{CDB65125-1AE6-488A-A7A3-4F86B209CF62}" dt="2020-02-03T11:50:50.985" v="409"/>
          <ac:spMkLst>
            <pc:docMk/>
            <pc:sldMk cId="2165752945" sldId="258"/>
            <ac:spMk id="6" creationId="{3332C40D-FBD9-42A1-8E5D-47CA353B273C}"/>
          </ac:spMkLst>
        </pc:spChg>
        <pc:spChg chg="add del mod">
          <ac:chgData name="Seohee Yu" userId="4051f0d4ba1c3c84" providerId="LiveId" clId="{CDB65125-1AE6-488A-A7A3-4F86B209CF62}" dt="2020-02-03T12:09:52.632" v="1935" actId="478"/>
          <ac:spMkLst>
            <pc:docMk/>
            <pc:sldMk cId="2165752945" sldId="258"/>
            <ac:spMk id="22" creationId="{DAA91613-EEAE-4547-9607-5C31EFEDD51A}"/>
          </ac:spMkLst>
        </pc:spChg>
        <pc:spChg chg="add del mod">
          <ac:chgData name="Seohee Yu" userId="4051f0d4ba1c3c84" providerId="LiveId" clId="{CDB65125-1AE6-488A-A7A3-4F86B209CF62}" dt="2020-02-03T12:10:10.078" v="1944" actId="478"/>
          <ac:spMkLst>
            <pc:docMk/>
            <pc:sldMk cId="2165752945" sldId="258"/>
            <ac:spMk id="24" creationId="{FA924531-B695-486B-B66B-3AE8EF5C2EF7}"/>
          </ac:spMkLst>
        </pc:spChg>
        <pc:spChg chg="add del mod">
          <ac:chgData name="Seohee Yu" userId="4051f0d4ba1c3c84" providerId="LiveId" clId="{CDB65125-1AE6-488A-A7A3-4F86B209CF62}" dt="2020-02-03T12:10:08.196" v="1943" actId="478"/>
          <ac:spMkLst>
            <pc:docMk/>
            <pc:sldMk cId="2165752945" sldId="258"/>
            <ac:spMk id="25" creationId="{634575AB-B042-4970-9377-76BCCED0D0A9}"/>
          </ac:spMkLst>
        </pc:spChg>
        <pc:spChg chg="add del mod">
          <ac:chgData name="Seohee Yu" userId="4051f0d4ba1c3c84" providerId="LiveId" clId="{CDB65125-1AE6-488A-A7A3-4F86B209CF62}" dt="2020-02-03T12:09:54.409" v="1937" actId="478"/>
          <ac:spMkLst>
            <pc:docMk/>
            <pc:sldMk cId="2165752945" sldId="258"/>
            <ac:spMk id="26" creationId="{8789D846-C43F-4065-9E99-305107AA0DFD}"/>
          </ac:spMkLst>
        </pc:spChg>
        <pc:spChg chg="add mod">
          <ac:chgData name="Seohee Yu" userId="4051f0d4ba1c3c84" providerId="LiveId" clId="{CDB65125-1AE6-488A-A7A3-4F86B209CF62}" dt="2020-02-03T12:10:59.750" v="1956" actId="14100"/>
          <ac:spMkLst>
            <pc:docMk/>
            <pc:sldMk cId="2165752945" sldId="258"/>
            <ac:spMk id="27" creationId="{8A8D20EF-74A5-4DFF-ACEC-B06700D8C3C6}"/>
          </ac:spMkLst>
        </pc:spChg>
        <pc:spChg chg="add mod">
          <ac:chgData name="Seohee Yu" userId="4051f0d4ba1c3c84" providerId="LiveId" clId="{CDB65125-1AE6-488A-A7A3-4F86B209CF62}" dt="2020-02-03T11:48:10.950" v="405" actId="20577"/>
          <ac:spMkLst>
            <pc:docMk/>
            <pc:sldMk cId="2165752945" sldId="258"/>
            <ac:spMk id="28" creationId="{F407C789-3BA0-4D87-96D8-AE1934B6AB20}"/>
          </ac:spMkLst>
        </pc:spChg>
        <pc:spChg chg="add mod">
          <ac:chgData name="Seohee Yu" userId="4051f0d4ba1c3c84" providerId="LiveId" clId="{CDB65125-1AE6-488A-A7A3-4F86B209CF62}" dt="2020-02-03T11:53:12.513" v="600" actId="20577"/>
          <ac:spMkLst>
            <pc:docMk/>
            <pc:sldMk cId="2165752945" sldId="258"/>
            <ac:spMk id="31" creationId="{5866C11F-D83C-4D2C-B5A3-F7B5B1E82F04}"/>
          </ac:spMkLst>
        </pc:spChg>
        <pc:spChg chg="mod">
          <ac:chgData name="Seohee Yu" userId="4051f0d4ba1c3c84" providerId="LiveId" clId="{CDB65125-1AE6-488A-A7A3-4F86B209CF62}" dt="2020-02-03T12:13:04.599" v="1984" actId="14100"/>
          <ac:spMkLst>
            <pc:docMk/>
            <pc:sldMk cId="2165752945" sldId="258"/>
            <ac:spMk id="34" creationId="{06AC9F09-5745-468D-A6F4-A81F0C5A58E2}"/>
          </ac:spMkLst>
        </pc:spChg>
        <pc:spChg chg="del">
          <ac:chgData name="Seohee Yu" userId="4051f0d4ba1c3c84" providerId="LiveId" clId="{CDB65125-1AE6-488A-A7A3-4F86B209CF62}" dt="2020-02-03T11:18:09.554" v="1" actId="478"/>
          <ac:spMkLst>
            <pc:docMk/>
            <pc:sldMk cId="2165752945" sldId="258"/>
            <ac:spMk id="164" creationId="{00000000-0000-0000-0000-000000000000}"/>
          </ac:spMkLst>
        </pc:spChg>
        <pc:spChg chg="mod">
          <ac:chgData name="Seohee Yu" userId="4051f0d4ba1c3c84" providerId="LiveId" clId="{CDB65125-1AE6-488A-A7A3-4F86B209CF62}" dt="2020-02-03T12:09:57.751" v="1940" actId="1076"/>
          <ac:spMkLst>
            <pc:docMk/>
            <pc:sldMk cId="2165752945" sldId="258"/>
            <ac:spMk id="168" creationId="{00000000-0000-0000-0000-000000000000}"/>
          </ac:spMkLst>
        </pc:spChg>
        <pc:spChg chg="del">
          <ac:chgData name="Seohee Yu" userId="4051f0d4ba1c3c84" providerId="LiveId" clId="{CDB65125-1AE6-488A-A7A3-4F86B209CF62}" dt="2020-02-03T11:18:09.554" v="1" actId="478"/>
          <ac:spMkLst>
            <pc:docMk/>
            <pc:sldMk cId="2165752945" sldId="258"/>
            <ac:spMk id="170" creationId="{00000000-0000-0000-0000-000000000000}"/>
          </ac:spMkLst>
        </pc:spChg>
        <pc:spChg chg="del">
          <ac:chgData name="Seohee Yu" userId="4051f0d4ba1c3c84" providerId="LiveId" clId="{CDB65125-1AE6-488A-A7A3-4F86B209CF62}" dt="2020-02-03T11:18:09.554" v="1" actId="478"/>
          <ac:spMkLst>
            <pc:docMk/>
            <pc:sldMk cId="2165752945" sldId="258"/>
            <ac:spMk id="175" creationId="{00000000-0000-0000-0000-000000000000}"/>
          </ac:spMkLst>
        </pc:spChg>
        <pc:spChg chg="del">
          <ac:chgData name="Seohee Yu" userId="4051f0d4ba1c3c84" providerId="LiveId" clId="{CDB65125-1AE6-488A-A7A3-4F86B209CF62}" dt="2020-02-03T11:18:09.554" v="1" actId="478"/>
          <ac:spMkLst>
            <pc:docMk/>
            <pc:sldMk cId="2165752945" sldId="258"/>
            <ac:spMk id="176" creationId="{00000000-0000-0000-0000-000000000000}"/>
          </ac:spMkLst>
        </pc:spChg>
        <pc:spChg chg="del">
          <ac:chgData name="Seohee Yu" userId="4051f0d4ba1c3c84" providerId="LiveId" clId="{CDB65125-1AE6-488A-A7A3-4F86B209CF62}" dt="2020-02-03T11:18:09.554" v="1" actId="478"/>
          <ac:spMkLst>
            <pc:docMk/>
            <pc:sldMk cId="2165752945" sldId="258"/>
            <ac:spMk id="216" creationId="{00000000-0000-0000-0000-000000000000}"/>
          </ac:spMkLst>
        </pc:spChg>
        <pc:grpChg chg="del">
          <ac:chgData name="Seohee Yu" userId="4051f0d4ba1c3c84" providerId="LiveId" clId="{CDB65125-1AE6-488A-A7A3-4F86B209CF62}" dt="2020-02-03T11:18:09.554" v="1" actId="478"/>
          <ac:grpSpMkLst>
            <pc:docMk/>
            <pc:sldMk cId="2165752945" sldId="258"/>
            <ac:grpSpMk id="2" creationId="{00000000-0000-0000-0000-000000000000}"/>
          </ac:grpSpMkLst>
        </pc:grpChg>
        <pc:grpChg chg="add">
          <ac:chgData name="Seohee Yu" userId="4051f0d4ba1c3c84" providerId="LiveId" clId="{CDB65125-1AE6-488A-A7A3-4F86B209CF62}" dt="2020-02-03T12:09:55.288" v="1938"/>
          <ac:grpSpMkLst>
            <pc:docMk/>
            <pc:sldMk cId="2165752945" sldId="258"/>
            <ac:grpSpMk id="32" creationId="{454030F9-46DD-4F75-AC0F-4E3B86331686}"/>
          </ac:grpSpMkLst>
        </pc:grpChg>
        <pc:graphicFrameChg chg="mod">
          <ac:chgData name="Seohee Yu" userId="4051f0d4ba1c3c84" providerId="LiveId" clId="{CDB65125-1AE6-488A-A7A3-4F86B209CF62}" dt="2020-02-03T11:18:02.929" v="0"/>
          <ac:graphicFrameMkLst>
            <pc:docMk/>
            <pc:sldMk cId="2165752945" sldId="258"/>
            <ac:graphicFrameMk id="169" creationId="{00000000-0000-0000-0000-000000000000}"/>
          </ac:graphicFrameMkLst>
        </pc:graphicFrameChg>
        <pc:picChg chg="add del mod">
          <ac:chgData name="Seohee Yu" userId="4051f0d4ba1c3c84" providerId="LiveId" clId="{CDB65125-1AE6-488A-A7A3-4F86B209CF62}" dt="2020-02-03T11:40:29.087" v="136" actId="478"/>
          <ac:picMkLst>
            <pc:docMk/>
            <pc:sldMk cId="2165752945" sldId="258"/>
            <ac:picMk id="4" creationId="{AC903DEC-946F-4B90-BA86-809CDF0A3884}"/>
          </ac:picMkLst>
        </pc:picChg>
      </pc:sldChg>
      <pc:sldChg chg="addSp delSp modSp add">
        <pc:chgData name="Seohee Yu" userId="4051f0d4ba1c3c84" providerId="LiveId" clId="{CDB65125-1AE6-488A-A7A3-4F86B209CF62}" dt="2020-02-03T12:09:47.438" v="1933"/>
        <pc:sldMkLst>
          <pc:docMk/>
          <pc:sldMk cId="2910773110" sldId="259"/>
        </pc:sldMkLst>
        <pc:spChg chg="del">
          <ac:chgData name="Seohee Yu" userId="4051f0d4ba1c3c84" providerId="LiveId" clId="{CDB65125-1AE6-488A-A7A3-4F86B209CF62}" dt="2020-02-03T12:09:42.857" v="1929" actId="478"/>
          <ac:spMkLst>
            <pc:docMk/>
            <pc:sldMk cId="2910773110" sldId="259"/>
            <ac:spMk id="3" creationId="{F213DFAC-B980-4818-9380-2BD6B2D18F0D}"/>
          </ac:spMkLst>
        </pc:spChg>
        <pc:spChg chg="add mod">
          <ac:chgData name="Seohee Yu" userId="4051f0d4ba1c3c84" providerId="LiveId" clId="{CDB65125-1AE6-488A-A7A3-4F86B209CF62}" dt="2020-02-03T12:03:50.568" v="960" actId="1076"/>
          <ac:spMkLst>
            <pc:docMk/>
            <pc:sldMk cId="2910773110" sldId="259"/>
            <ac:spMk id="10" creationId="{3F4E4665-3A12-4ADD-9349-0466AD9379E9}"/>
          </ac:spMkLst>
        </pc:spChg>
        <pc:spChg chg="add mod">
          <ac:chgData name="Seohee Yu" userId="4051f0d4ba1c3c84" providerId="LiveId" clId="{CDB65125-1AE6-488A-A7A3-4F86B209CF62}" dt="2020-02-03T11:59:32.516" v="680" actId="164"/>
          <ac:spMkLst>
            <pc:docMk/>
            <pc:sldMk cId="2910773110" sldId="259"/>
            <ac:spMk id="21" creationId="{B3C0FE6C-9934-4CDA-9D8C-67C836C2B08B}"/>
          </ac:spMkLst>
        </pc:spChg>
        <pc:spChg chg="del">
          <ac:chgData name="Seohee Yu" userId="4051f0d4ba1c3c84" providerId="LiveId" clId="{CDB65125-1AE6-488A-A7A3-4F86B209CF62}" dt="2020-02-03T12:09:44.993" v="1931" actId="478"/>
          <ac:spMkLst>
            <pc:docMk/>
            <pc:sldMk cId="2910773110" sldId="259"/>
            <ac:spMk id="22" creationId="{DAA91613-EEAE-4547-9607-5C31EFEDD51A}"/>
          </ac:spMkLst>
        </pc:spChg>
        <pc:spChg chg="add del mod">
          <ac:chgData name="Seohee Yu" userId="4051f0d4ba1c3c84" providerId="LiveId" clId="{CDB65125-1AE6-488A-A7A3-4F86B209CF62}" dt="2020-02-03T11:59:02.923" v="673" actId="478"/>
          <ac:spMkLst>
            <pc:docMk/>
            <pc:sldMk cId="2910773110" sldId="259"/>
            <ac:spMk id="23" creationId="{2DDA1181-4A81-49F2-AF89-5DA8360B0012}"/>
          </ac:spMkLst>
        </pc:spChg>
        <pc:spChg chg="del mod">
          <ac:chgData name="Seohee Yu" userId="4051f0d4ba1c3c84" providerId="LiveId" clId="{CDB65125-1AE6-488A-A7A3-4F86B209CF62}" dt="2020-02-03T12:01:41.918" v="697" actId="478"/>
          <ac:spMkLst>
            <pc:docMk/>
            <pc:sldMk cId="2910773110" sldId="259"/>
            <ac:spMk id="24" creationId="{FA924531-B695-486B-B66B-3AE8EF5C2EF7}"/>
          </ac:spMkLst>
        </pc:spChg>
        <pc:spChg chg="del mod">
          <ac:chgData name="Seohee Yu" userId="4051f0d4ba1c3c84" providerId="LiveId" clId="{CDB65125-1AE6-488A-A7A3-4F86B209CF62}" dt="2020-02-03T12:01:43.760" v="698" actId="478"/>
          <ac:spMkLst>
            <pc:docMk/>
            <pc:sldMk cId="2910773110" sldId="259"/>
            <ac:spMk id="25" creationId="{634575AB-B042-4970-9377-76BCCED0D0A9}"/>
          </ac:spMkLst>
        </pc:spChg>
        <pc:spChg chg="del mod">
          <ac:chgData name="Seohee Yu" userId="4051f0d4ba1c3c84" providerId="LiveId" clId="{CDB65125-1AE6-488A-A7A3-4F86B209CF62}" dt="2020-02-03T12:09:46.560" v="1932" actId="478"/>
          <ac:spMkLst>
            <pc:docMk/>
            <pc:sldMk cId="2910773110" sldId="259"/>
            <ac:spMk id="26" creationId="{8789D846-C43F-4065-9E99-305107AA0DFD}"/>
          </ac:spMkLst>
        </pc:spChg>
        <pc:spChg chg="del">
          <ac:chgData name="Seohee Yu" userId="4051f0d4ba1c3c84" providerId="LiveId" clId="{CDB65125-1AE6-488A-A7A3-4F86B209CF62}" dt="2020-02-03T11:53:23.474" v="602" actId="478"/>
          <ac:spMkLst>
            <pc:docMk/>
            <pc:sldMk cId="2910773110" sldId="259"/>
            <ac:spMk id="27" creationId="{8A8D20EF-74A5-4DFF-ACEC-B06700D8C3C6}"/>
          </ac:spMkLst>
        </pc:spChg>
        <pc:spChg chg="del">
          <ac:chgData name="Seohee Yu" userId="4051f0d4ba1c3c84" providerId="LiveId" clId="{CDB65125-1AE6-488A-A7A3-4F86B209CF62}" dt="2020-02-03T11:54:27.787" v="606" actId="478"/>
          <ac:spMkLst>
            <pc:docMk/>
            <pc:sldMk cId="2910773110" sldId="259"/>
            <ac:spMk id="28" creationId="{F407C789-3BA0-4D87-96D8-AE1934B6AB20}"/>
          </ac:spMkLst>
        </pc:spChg>
        <pc:spChg chg="add del mod">
          <ac:chgData name="Seohee Yu" userId="4051f0d4ba1c3c84" providerId="LiveId" clId="{CDB65125-1AE6-488A-A7A3-4F86B209CF62}" dt="2020-02-03T11:58:49.219" v="666" actId="478"/>
          <ac:spMkLst>
            <pc:docMk/>
            <pc:sldMk cId="2910773110" sldId="259"/>
            <ac:spMk id="29" creationId="{986ED4D9-B83D-4023-9950-B2C73C90A3E1}"/>
          </ac:spMkLst>
        </pc:spChg>
        <pc:spChg chg="add del mod">
          <ac:chgData name="Seohee Yu" userId="4051f0d4ba1c3c84" providerId="LiveId" clId="{CDB65125-1AE6-488A-A7A3-4F86B209CF62}" dt="2020-02-03T11:58:50.697" v="667" actId="478"/>
          <ac:spMkLst>
            <pc:docMk/>
            <pc:sldMk cId="2910773110" sldId="259"/>
            <ac:spMk id="30" creationId="{343CF366-625D-446F-92E1-D6C366B9B860}"/>
          </ac:spMkLst>
        </pc:spChg>
        <pc:spChg chg="mod">
          <ac:chgData name="Seohee Yu" userId="4051f0d4ba1c3c84" providerId="LiveId" clId="{CDB65125-1AE6-488A-A7A3-4F86B209CF62}" dt="2020-02-03T11:59:32.516" v="680" actId="164"/>
          <ac:spMkLst>
            <pc:docMk/>
            <pc:sldMk cId="2910773110" sldId="259"/>
            <ac:spMk id="31" creationId="{5866C11F-D83C-4D2C-B5A3-F7B5B1E82F04}"/>
          </ac:spMkLst>
        </pc:spChg>
        <pc:spChg chg="add del mod">
          <ac:chgData name="Seohee Yu" userId="4051f0d4ba1c3c84" providerId="LiveId" clId="{CDB65125-1AE6-488A-A7A3-4F86B209CF62}" dt="2020-02-03T11:59:04.414" v="674" actId="478"/>
          <ac:spMkLst>
            <pc:docMk/>
            <pc:sldMk cId="2910773110" sldId="259"/>
            <ac:spMk id="32" creationId="{7FB21688-C208-4EF1-B89A-33EA4EAB01B5}"/>
          </ac:spMkLst>
        </pc:spChg>
        <pc:spChg chg="mod">
          <ac:chgData name="Seohee Yu" userId="4051f0d4ba1c3c84" providerId="LiveId" clId="{CDB65125-1AE6-488A-A7A3-4F86B209CF62}" dt="2020-02-03T11:59:58.778" v="687" actId="368"/>
          <ac:spMkLst>
            <pc:docMk/>
            <pc:sldMk cId="2910773110" sldId="259"/>
            <ac:spMk id="40" creationId="{4787665F-74CA-4DE4-B47D-5B901B0AD717}"/>
          </ac:spMkLst>
        </pc:spChg>
        <pc:spChg chg="mod">
          <ac:chgData name="Seohee Yu" userId="4051f0d4ba1c3c84" providerId="LiveId" clId="{CDB65125-1AE6-488A-A7A3-4F86B209CF62}" dt="2020-02-03T11:59:58.778" v="687" actId="368"/>
          <ac:spMkLst>
            <pc:docMk/>
            <pc:sldMk cId="2910773110" sldId="259"/>
            <ac:spMk id="41" creationId="{6F754AF6-0667-4AFF-9FDC-50357FF60F1F}"/>
          </ac:spMkLst>
        </pc:spChg>
        <pc:spChg chg="add mod">
          <ac:chgData name="Seohee Yu" userId="4051f0d4ba1c3c84" providerId="LiveId" clId="{CDB65125-1AE6-488A-A7A3-4F86B209CF62}" dt="2020-02-03T12:04:14.764" v="1028" actId="20577"/>
          <ac:spMkLst>
            <pc:docMk/>
            <pc:sldMk cId="2910773110" sldId="259"/>
            <ac:spMk id="75" creationId="{02DFCA5E-27E6-453B-A74E-8FFA6D4493D2}"/>
          </ac:spMkLst>
        </pc:spChg>
        <pc:spChg chg="mod">
          <ac:chgData name="Seohee Yu" userId="4051f0d4ba1c3c84" providerId="LiveId" clId="{CDB65125-1AE6-488A-A7A3-4F86B209CF62}" dt="2020-02-03T11:58:55.897" v="670" actId="1076"/>
          <ac:spMkLst>
            <pc:docMk/>
            <pc:sldMk cId="2910773110" sldId="259"/>
            <ac:spMk id="168" creationId="{00000000-0000-0000-0000-000000000000}"/>
          </ac:spMkLst>
        </pc:spChg>
        <pc:grpChg chg="add mod">
          <ac:chgData name="Seohee Yu" userId="4051f0d4ba1c3c84" providerId="LiveId" clId="{CDB65125-1AE6-488A-A7A3-4F86B209CF62}" dt="2020-02-03T12:00:09.946" v="691" actId="164"/>
          <ac:grpSpMkLst>
            <pc:docMk/>
            <pc:sldMk cId="2910773110" sldId="259"/>
            <ac:grpSpMk id="7" creationId="{8834A7D0-76B4-45F1-B59D-FD8735D4521F}"/>
          </ac:grpSpMkLst>
        </pc:grpChg>
        <pc:grpChg chg="add mod">
          <ac:chgData name="Seohee Yu" userId="4051f0d4ba1c3c84" providerId="LiveId" clId="{CDB65125-1AE6-488A-A7A3-4F86B209CF62}" dt="2020-02-03T12:00:09.946" v="691" actId="164"/>
          <ac:grpSpMkLst>
            <pc:docMk/>
            <pc:sldMk cId="2910773110" sldId="259"/>
            <ac:grpSpMk id="8" creationId="{37933C1A-A1E4-40BC-B5C7-C6CF8129EF2C}"/>
          </ac:grpSpMkLst>
        </pc:grpChg>
        <pc:grpChg chg="add mod">
          <ac:chgData name="Seohee Yu" userId="4051f0d4ba1c3c84" providerId="LiveId" clId="{CDB65125-1AE6-488A-A7A3-4F86B209CF62}" dt="2020-02-03T12:02:11.289" v="719" actId="1036"/>
          <ac:grpSpMkLst>
            <pc:docMk/>
            <pc:sldMk cId="2910773110" sldId="259"/>
            <ac:grpSpMk id="9" creationId="{62A18DB4-458D-4405-AF44-ABEAF81A218F}"/>
          </ac:grpSpMkLst>
        </pc:grpChg>
        <pc:grpChg chg="add mod">
          <ac:chgData name="Seohee Yu" userId="4051f0d4ba1c3c84" providerId="LiveId" clId="{CDB65125-1AE6-488A-A7A3-4F86B209CF62}" dt="2020-02-03T12:02:11.289" v="719" actId="1036"/>
          <ac:grpSpMkLst>
            <pc:docMk/>
            <pc:sldMk cId="2910773110" sldId="259"/>
            <ac:grpSpMk id="33" creationId="{6FC753D3-1CC9-4143-8D63-97C3D1ABE135}"/>
          </ac:grpSpMkLst>
        </pc:grpChg>
        <pc:grpChg chg="add mod">
          <ac:chgData name="Seohee Yu" userId="4051f0d4ba1c3c84" providerId="LiveId" clId="{CDB65125-1AE6-488A-A7A3-4F86B209CF62}" dt="2020-02-03T12:02:11.289" v="719" actId="1036"/>
          <ac:grpSpMkLst>
            <pc:docMk/>
            <pc:sldMk cId="2910773110" sldId="259"/>
            <ac:grpSpMk id="36" creationId="{A1F01CE2-95A0-4E01-9ABC-2AD90DC2A490}"/>
          </ac:grpSpMkLst>
        </pc:grpChg>
        <pc:grpChg chg="add mod">
          <ac:chgData name="Seohee Yu" userId="4051f0d4ba1c3c84" providerId="LiveId" clId="{CDB65125-1AE6-488A-A7A3-4F86B209CF62}" dt="2020-02-03T11:59:59.276" v="688" actId="571"/>
          <ac:grpSpMkLst>
            <pc:docMk/>
            <pc:sldMk cId="2910773110" sldId="259"/>
            <ac:grpSpMk id="39" creationId="{9DD14CBE-E758-4BDB-A672-B7CDDC7B3FD2}"/>
          </ac:grpSpMkLst>
        </pc:grpChg>
        <pc:grpChg chg="add mod">
          <ac:chgData name="Seohee Yu" userId="4051f0d4ba1c3c84" providerId="LiveId" clId="{CDB65125-1AE6-488A-A7A3-4F86B209CF62}" dt="2020-02-03T11:59:59.276" v="688" actId="571"/>
          <ac:grpSpMkLst>
            <pc:docMk/>
            <pc:sldMk cId="2910773110" sldId="259"/>
            <ac:grpSpMk id="42" creationId="{1D009A18-F9C8-49E8-9627-99F27709D40A}"/>
          </ac:grpSpMkLst>
        </pc:grpChg>
        <pc:grpChg chg="add mod">
          <ac:chgData name="Seohee Yu" userId="4051f0d4ba1c3c84" providerId="LiveId" clId="{CDB65125-1AE6-488A-A7A3-4F86B209CF62}" dt="2020-02-03T12:02:11.289" v="719" actId="1036"/>
          <ac:grpSpMkLst>
            <pc:docMk/>
            <pc:sldMk cId="2910773110" sldId="259"/>
            <ac:grpSpMk id="45" creationId="{61528372-6386-4D52-A1B0-3AAC747072FC}"/>
          </ac:grpSpMkLst>
        </pc:grpChg>
        <pc:grpChg chg="add mod">
          <ac:chgData name="Seohee Yu" userId="4051f0d4ba1c3c84" providerId="LiveId" clId="{CDB65125-1AE6-488A-A7A3-4F86B209CF62}" dt="2020-02-03T12:02:11.289" v="719" actId="1036"/>
          <ac:grpSpMkLst>
            <pc:docMk/>
            <pc:sldMk cId="2910773110" sldId="259"/>
            <ac:grpSpMk id="48" creationId="{23283AC6-3562-430E-8391-58AB796E8A62}"/>
          </ac:grpSpMkLst>
        </pc:grpChg>
        <pc:grpChg chg="add del mod">
          <ac:chgData name="Seohee Yu" userId="4051f0d4ba1c3c84" providerId="LiveId" clId="{CDB65125-1AE6-488A-A7A3-4F86B209CF62}" dt="2020-02-03T12:01:21.072" v="694" actId="478"/>
          <ac:grpSpMkLst>
            <pc:docMk/>
            <pc:sldMk cId="2910773110" sldId="259"/>
            <ac:grpSpMk id="51" creationId="{24A023A9-1A17-424D-B03B-0507A1D6A4CA}"/>
          </ac:grpSpMkLst>
        </pc:grpChg>
        <pc:grpChg chg="mod">
          <ac:chgData name="Seohee Yu" userId="4051f0d4ba1c3c84" providerId="LiveId" clId="{CDB65125-1AE6-488A-A7A3-4F86B209CF62}" dt="2020-02-03T12:01:14.179" v="692"/>
          <ac:grpSpMkLst>
            <pc:docMk/>
            <pc:sldMk cId="2910773110" sldId="259"/>
            <ac:grpSpMk id="52" creationId="{520F469D-65FD-44BB-9E35-5AD921231841}"/>
          </ac:grpSpMkLst>
        </pc:grpChg>
        <pc:grpChg chg="mod">
          <ac:chgData name="Seohee Yu" userId="4051f0d4ba1c3c84" providerId="LiveId" clId="{CDB65125-1AE6-488A-A7A3-4F86B209CF62}" dt="2020-02-03T12:01:14.179" v="692"/>
          <ac:grpSpMkLst>
            <pc:docMk/>
            <pc:sldMk cId="2910773110" sldId="259"/>
            <ac:grpSpMk id="53" creationId="{90E91B1B-73D2-490C-AB77-CB5CD2BB8482}"/>
          </ac:grpSpMkLst>
        </pc:grpChg>
        <pc:grpChg chg="add mod">
          <ac:chgData name="Seohee Yu" userId="4051f0d4ba1c3c84" providerId="LiveId" clId="{CDB65125-1AE6-488A-A7A3-4F86B209CF62}" dt="2020-02-03T12:02:17.867" v="737" actId="1036"/>
          <ac:grpSpMkLst>
            <pc:docMk/>
            <pc:sldMk cId="2910773110" sldId="259"/>
            <ac:grpSpMk id="58" creationId="{D060D5D5-E08A-46BE-8E7C-1B566F5135B0}"/>
          </ac:grpSpMkLst>
        </pc:grpChg>
        <pc:grpChg chg="mod">
          <ac:chgData name="Seohee Yu" userId="4051f0d4ba1c3c84" providerId="LiveId" clId="{CDB65125-1AE6-488A-A7A3-4F86B209CF62}" dt="2020-02-03T12:01:33.539" v="695" actId="571"/>
          <ac:grpSpMkLst>
            <pc:docMk/>
            <pc:sldMk cId="2910773110" sldId="259"/>
            <ac:grpSpMk id="59" creationId="{A718E03D-88E9-4712-97C5-2CACC3FC9522}"/>
          </ac:grpSpMkLst>
        </pc:grpChg>
        <pc:grpChg chg="mod">
          <ac:chgData name="Seohee Yu" userId="4051f0d4ba1c3c84" providerId="LiveId" clId="{CDB65125-1AE6-488A-A7A3-4F86B209CF62}" dt="2020-02-03T12:01:33.539" v="695" actId="571"/>
          <ac:grpSpMkLst>
            <pc:docMk/>
            <pc:sldMk cId="2910773110" sldId="259"/>
            <ac:grpSpMk id="60" creationId="{DD431567-9FA8-4D64-B8D8-65C555EFD17D}"/>
          </ac:grpSpMkLst>
        </pc:grpChg>
        <pc:grpChg chg="add mod">
          <ac:chgData name="Seohee Yu" userId="4051f0d4ba1c3c84" providerId="LiveId" clId="{CDB65125-1AE6-488A-A7A3-4F86B209CF62}" dt="2020-02-03T12:02:17.867" v="737" actId="1036"/>
          <ac:grpSpMkLst>
            <pc:docMk/>
            <pc:sldMk cId="2910773110" sldId="259"/>
            <ac:grpSpMk id="65" creationId="{0B6EE787-0C47-406E-9EE2-E8578AB10094}"/>
          </ac:grpSpMkLst>
        </pc:grpChg>
        <pc:grpChg chg="add mod">
          <ac:chgData name="Seohee Yu" userId="4051f0d4ba1c3c84" providerId="LiveId" clId="{CDB65125-1AE6-488A-A7A3-4F86B209CF62}" dt="2020-02-03T12:02:17.867" v="737" actId="1036"/>
          <ac:grpSpMkLst>
            <pc:docMk/>
            <pc:sldMk cId="2910773110" sldId="259"/>
            <ac:grpSpMk id="68" creationId="{B38065D2-974A-4949-B0D3-0DE80363A80B}"/>
          </ac:grpSpMkLst>
        </pc:grpChg>
        <pc:grpChg chg="add mod">
          <ac:chgData name="Seohee Yu" userId="4051f0d4ba1c3c84" providerId="LiveId" clId="{CDB65125-1AE6-488A-A7A3-4F86B209CF62}" dt="2020-02-03T12:02:17.867" v="737" actId="1036"/>
          <ac:grpSpMkLst>
            <pc:docMk/>
            <pc:sldMk cId="2910773110" sldId="259"/>
            <ac:grpSpMk id="71" creationId="{30FBCA59-67F7-44D1-A13E-0F460157C4C2}"/>
          </ac:grpSpMkLst>
        </pc:grpChg>
        <pc:grpChg chg="add mod">
          <ac:chgData name="Seohee Yu" userId="4051f0d4ba1c3c84" providerId="LiveId" clId="{CDB65125-1AE6-488A-A7A3-4F86B209CF62}" dt="2020-02-03T12:04:27.081" v="1030" actId="1076"/>
          <ac:grpSpMkLst>
            <pc:docMk/>
            <pc:sldMk cId="2910773110" sldId="259"/>
            <ac:grpSpMk id="76" creationId="{BB658F42-DC14-4DB6-8FC1-FFF5E566022F}"/>
          </ac:grpSpMkLst>
        </pc:grpChg>
        <pc:grpChg chg="add">
          <ac:chgData name="Seohee Yu" userId="4051f0d4ba1c3c84" providerId="LiveId" clId="{CDB65125-1AE6-488A-A7A3-4F86B209CF62}" dt="2020-02-03T12:09:47.438" v="1933"/>
          <ac:grpSpMkLst>
            <pc:docMk/>
            <pc:sldMk cId="2910773110" sldId="259"/>
            <ac:grpSpMk id="79" creationId="{E31AD6C2-66E3-4BF8-94CE-E83DD0F5DF10}"/>
          </ac:grpSpMkLst>
        </pc:grpChg>
        <pc:cxnChg chg="add mod">
          <ac:chgData name="Seohee Yu" userId="4051f0d4ba1c3c84" providerId="LiveId" clId="{CDB65125-1AE6-488A-A7A3-4F86B209CF62}" dt="2020-02-03T11:59:53.208" v="684" actId="164"/>
          <ac:cxnSpMkLst>
            <pc:docMk/>
            <pc:sldMk cId="2910773110" sldId="259"/>
            <ac:cxnSpMk id="4" creationId="{6FCAF67A-66D1-4FB3-98D7-360F38EF73C3}"/>
          </ac:cxnSpMkLst>
        </pc:cxnChg>
        <pc:cxnChg chg="add mod">
          <ac:chgData name="Seohee Yu" userId="4051f0d4ba1c3c84" providerId="LiveId" clId="{CDB65125-1AE6-488A-A7A3-4F86B209CF62}" dt="2020-02-03T11:59:53.208" v="684" actId="164"/>
          <ac:cxnSpMkLst>
            <pc:docMk/>
            <pc:sldMk cId="2910773110" sldId="259"/>
            <ac:cxnSpMk id="6" creationId="{CB9FCF60-863F-487E-98DF-70E5CEDE449F}"/>
          </ac:cxnSpMkLst>
        </pc:cxnChg>
      </pc:sldChg>
      <pc:sldChg chg="addSp delSp modSp add">
        <pc:chgData name="Seohee Yu" userId="4051f0d4ba1c3c84" providerId="LiveId" clId="{CDB65125-1AE6-488A-A7A3-4F86B209CF62}" dt="2020-02-03T12:09:39.641" v="1928" actId="478"/>
        <pc:sldMkLst>
          <pc:docMk/>
          <pc:sldMk cId="426380267" sldId="260"/>
        </pc:sldMkLst>
        <pc:spChg chg="del">
          <ac:chgData name="Seohee Yu" userId="4051f0d4ba1c3c84" providerId="LiveId" clId="{CDB65125-1AE6-488A-A7A3-4F86B209CF62}" dt="2020-02-03T12:09:36.063" v="1925" actId="478"/>
          <ac:spMkLst>
            <pc:docMk/>
            <pc:sldMk cId="426380267" sldId="260"/>
            <ac:spMk id="3" creationId="{F213DFAC-B980-4818-9380-2BD6B2D18F0D}"/>
          </ac:spMkLst>
        </pc:spChg>
        <pc:spChg chg="del">
          <ac:chgData name="Seohee Yu" userId="4051f0d4ba1c3c84" providerId="LiveId" clId="{CDB65125-1AE6-488A-A7A3-4F86B209CF62}" dt="2020-02-03T12:09:36.063" v="1925" actId="478"/>
          <ac:spMkLst>
            <pc:docMk/>
            <pc:sldMk cId="426380267" sldId="260"/>
            <ac:spMk id="22" creationId="{DAA91613-EEAE-4547-9607-5C31EFEDD51A}"/>
          </ac:spMkLst>
        </pc:spChg>
        <pc:spChg chg="del">
          <ac:chgData name="Seohee Yu" userId="4051f0d4ba1c3c84" providerId="LiveId" clId="{CDB65125-1AE6-488A-A7A3-4F86B209CF62}" dt="2020-02-03T12:09:39.641" v="1928" actId="478"/>
          <ac:spMkLst>
            <pc:docMk/>
            <pc:sldMk cId="426380267" sldId="260"/>
            <ac:spMk id="24" creationId="{FA924531-B695-486B-B66B-3AE8EF5C2EF7}"/>
          </ac:spMkLst>
        </pc:spChg>
        <pc:spChg chg="del">
          <ac:chgData name="Seohee Yu" userId="4051f0d4ba1c3c84" providerId="LiveId" clId="{CDB65125-1AE6-488A-A7A3-4F86B209CF62}" dt="2020-02-03T12:09:38.818" v="1927" actId="478"/>
          <ac:spMkLst>
            <pc:docMk/>
            <pc:sldMk cId="426380267" sldId="260"/>
            <ac:spMk id="25" creationId="{634575AB-B042-4970-9377-76BCCED0D0A9}"/>
          </ac:spMkLst>
        </pc:spChg>
        <pc:spChg chg="del">
          <ac:chgData name="Seohee Yu" userId="4051f0d4ba1c3c84" providerId="LiveId" clId="{CDB65125-1AE6-488A-A7A3-4F86B209CF62}" dt="2020-02-03T12:09:36.063" v="1925" actId="478"/>
          <ac:spMkLst>
            <pc:docMk/>
            <pc:sldMk cId="426380267" sldId="260"/>
            <ac:spMk id="26" creationId="{8789D846-C43F-4065-9E99-305107AA0DFD}"/>
          </ac:spMkLst>
        </pc:spChg>
        <pc:spChg chg="add mod">
          <ac:chgData name="Seohee Yu" userId="4051f0d4ba1c3c84" providerId="LiveId" clId="{CDB65125-1AE6-488A-A7A3-4F86B209CF62}" dt="2020-02-03T12:07:44.724" v="1655" actId="20577"/>
          <ac:spMkLst>
            <pc:docMk/>
            <pc:sldMk cId="426380267" sldId="260"/>
            <ac:spMk id="113" creationId="{9490F7B2-24D4-43DF-BC16-5D2BC9DDC5EF}"/>
          </ac:spMkLst>
        </pc:spChg>
        <pc:spChg chg="add mod">
          <ac:chgData name="Seohee Yu" userId="4051f0d4ba1c3c84" providerId="LiveId" clId="{CDB65125-1AE6-488A-A7A3-4F86B209CF62}" dt="2020-02-03T12:08:31.152" v="1890"/>
          <ac:spMkLst>
            <pc:docMk/>
            <pc:sldMk cId="426380267" sldId="260"/>
            <ac:spMk id="114" creationId="{6D19EADA-B035-420B-96C1-9EF8F33EC6D5}"/>
          </ac:spMkLst>
        </pc:spChg>
        <pc:spChg chg="mod">
          <ac:chgData name="Seohee Yu" userId="4051f0d4ba1c3c84" providerId="LiveId" clId="{CDB65125-1AE6-488A-A7A3-4F86B209CF62}" dt="2020-02-03T12:05:43.610" v="1065" actId="1076"/>
          <ac:spMkLst>
            <pc:docMk/>
            <pc:sldMk cId="426380267" sldId="260"/>
            <ac:spMk id="168" creationId="{00000000-0000-0000-0000-000000000000}"/>
          </ac:spMkLst>
        </pc:spChg>
        <pc:grpChg chg="del mod">
          <ac:chgData name="Seohee Yu" userId="4051f0d4ba1c3c84" providerId="LiveId" clId="{CDB65125-1AE6-488A-A7A3-4F86B209CF62}" dt="2020-02-03T12:05:31.351" v="1038" actId="478"/>
          <ac:grpSpMkLst>
            <pc:docMk/>
            <pc:sldMk cId="426380267" sldId="260"/>
            <ac:grpSpMk id="9" creationId="{62A18DB4-458D-4405-AF44-ABEAF81A218F}"/>
          </ac:grpSpMkLst>
        </pc:grpChg>
        <pc:grpChg chg="del mod">
          <ac:chgData name="Seohee Yu" userId="4051f0d4ba1c3c84" providerId="LiveId" clId="{CDB65125-1AE6-488A-A7A3-4F86B209CF62}" dt="2020-02-03T12:05:31.351" v="1038" actId="478"/>
          <ac:grpSpMkLst>
            <pc:docMk/>
            <pc:sldMk cId="426380267" sldId="260"/>
            <ac:grpSpMk id="33" creationId="{6FC753D3-1CC9-4143-8D63-97C3D1ABE135}"/>
          </ac:grpSpMkLst>
        </pc:grpChg>
        <pc:grpChg chg="del mod">
          <ac:chgData name="Seohee Yu" userId="4051f0d4ba1c3c84" providerId="LiveId" clId="{CDB65125-1AE6-488A-A7A3-4F86B209CF62}" dt="2020-02-03T12:05:31.351" v="1038" actId="478"/>
          <ac:grpSpMkLst>
            <pc:docMk/>
            <pc:sldMk cId="426380267" sldId="260"/>
            <ac:grpSpMk id="36" creationId="{A1F01CE2-95A0-4E01-9ABC-2AD90DC2A490}"/>
          </ac:grpSpMkLst>
        </pc:grpChg>
        <pc:grpChg chg="del mod">
          <ac:chgData name="Seohee Yu" userId="4051f0d4ba1c3c84" providerId="LiveId" clId="{CDB65125-1AE6-488A-A7A3-4F86B209CF62}" dt="2020-02-03T12:05:31.351" v="1038" actId="478"/>
          <ac:grpSpMkLst>
            <pc:docMk/>
            <pc:sldMk cId="426380267" sldId="260"/>
            <ac:grpSpMk id="45" creationId="{61528372-6386-4D52-A1B0-3AAC747072FC}"/>
          </ac:grpSpMkLst>
        </pc:grpChg>
        <pc:grpChg chg="del mod">
          <ac:chgData name="Seohee Yu" userId="4051f0d4ba1c3c84" providerId="LiveId" clId="{CDB65125-1AE6-488A-A7A3-4F86B209CF62}" dt="2020-02-03T12:05:31.351" v="1038" actId="478"/>
          <ac:grpSpMkLst>
            <pc:docMk/>
            <pc:sldMk cId="426380267" sldId="260"/>
            <ac:grpSpMk id="48" creationId="{23283AC6-3562-430E-8391-58AB796E8A62}"/>
          </ac:grpSpMkLst>
        </pc:grpChg>
        <pc:grpChg chg="add mod">
          <ac:chgData name="Seohee Yu" userId="4051f0d4ba1c3c84" providerId="LiveId" clId="{CDB65125-1AE6-488A-A7A3-4F86B209CF62}" dt="2020-02-03T12:04:36.554" v="1032" actId="571"/>
          <ac:grpSpMkLst>
            <pc:docMk/>
            <pc:sldMk cId="426380267" sldId="260"/>
            <ac:grpSpMk id="53" creationId="{CC6DDDD0-C24A-4BA4-8357-78D447D85180}"/>
          </ac:grpSpMkLst>
        </pc:grpChg>
        <pc:grpChg chg="add mod">
          <ac:chgData name="Seohee Yu" userId="4051f0d4ba1c3c84" providerId="LiveId" clId="{CDB65125-1AE6-488A-A7A3-4F86B209CF62}" dt="2020-02-03T12:04:36.554" v="1032" actId="571"/>
          <ac:grpSpMkLst>
            <pc:docMk/>
            <pc:sldMk cId="426380267" sldId="260"/>
            <ac:grpSpMk id="56" creationId="{867A15CE-3BD3-40AB-98F4-0600DB6FA660}"/>
          </ac:grpSpMkLst>
        </pc:grpChg>
        <pc:grpChg chg="add del">
          <ac:chgData name="Seohee Yu" userId="4051f0d4ba1c3c84" providerId="LiveId" clId="{CDB65125-1AE6-488A-A7A3-4F86B209CF62}" dt="2020-02-03T12:05:31.351" v="1038" actId="478"/>
          <ac:grpSpMkLst>
            <pc:docMk/>
            <pc:sldMk cId="426380267" sldId="260"/>
            <ac:grpSpMk id="58" creationId="{D060D5D5-E08A-46BE-8E7C-1B566F5135B0}"/>
          </ac:grpSpMkLst>
        </pc:grpChg>
        <pc:grpChg chg="add del">
          <ac:chgData name="Seohee Yu" userId="4051f0d4ba1c3c84" providerId="LiveId" clId="{CDB65125-1AE6-488A-A7A3-4F86B209CF62}" dt="2020-02-03T12:05:31.351" v="1038" actId="478"/>
          <ac:grpSpMkLst>
            <pc:docMk/>
            <pc:sldMk cId="426380267" sldId="260"/>
            <ac:grpSpMk id="65" creationId="{0B6EE787-0C47-406E-9EE2-E8578AB10094}"/>
          </ac:grpSpMkLst>
        </pc:grpChg>
        <pc:grpChg chg="add del">
          <ac:chgData name="Seohee Yu" userId="4051f0d4ba1c3c84" providerId="LiveId" clId="{CDB65125-1AE6-488A-A7A3-4F86B209CF62}" dt="2020-02-03T12:05:31.351" v="1038" actId="478"/>
          <ac:grpSpMkLst>
            <pc:docMk/>
            <pc:sldMk cId="426380267" sldId="260"/>
            <ac:grpSpMk id="68" creationId="{B38065D2-974A-4949-B0D3-0DE80363A80B}"/>
          </ac:grpSpMkLst>
        </pc:grpChg>
        <pc:grpChg chg="add del">
          <ac:chgData name="Seohee Yu" userId="4051f0d4ba1c3c84" providerId="LiveId" clId="{CDB65125-1AE6-488A-A7A3-4F86B209CF62}" dt="2020-02-03T12:05:31.351" v="1038" actId="478"/>
          <ac:grpSpMkLst>
            <pc:docMk/>
            <pc:sldMk cId="426380267" sldId="260"/>
            <ac:grpSpMk id="71" creationId="{30FBCA59-67F7-44D1-A13E-0F460157C4C2}"/>
          </ac:grpSpMkLst>
        </pc:grpChg>
        <pc:grpChg chg="add del mod">
          <ac:chgData name="Seohee Yu" userId="4051f0d4ba1c3c84" providerId="LiveId" clId="{CDB65125-1AE6-488A-A7A3-4F86B209CF62}" dt="2020-02-03T12:05:31.351" v="1038" actId="478"/>
          <ac:grpSpMkLst>
            <pc:docMk/>
            <pc:sldMk cId="426380267" sldId="260"/>
            <ac:grpSpMk id="75" creationId="{351B9EB0-3D41-4A8E-BFE2-D8841F4BFACF}"/>
          </ac:grpSpMkLst>
        </pc:grpChg>
        <pc:grpChg chg="add">
          <ac:chgData name="Seohee Yu" userId="4051f0d4ba1c3c84" providerId="LiveId" clId="{CDB65125-1AE6-488A-A7A3-4F86B209CF62}" dt="2020-02-03T12:05:32.230" v="1039"/>
          <ac:grpSpMkLst>
            <pc:docMk/>
            <pc:sldMk cId="426380267" sldId="260"/>
            <ac:grpSpMk id="78" creationId="{C98FCB39-5472-4D8A-8CB9-567CE4C954AC}"/>
          </ac:grpSpMkLst>
        </pc:grpChg>
        <pc:grpChg chg="add">
          <ac:chgData name="Seohee Yu" userId="4051f0d4ba1c3c84" providerId="LiveId" clId="{CDB65125-1AE6-488A-A7A3-4F86B209CF62}" dt="2020-02-03T12:05:32.230" v="1039"/>
          <ac:grpSpMkLst>
            <pc:docMk/>
            <pc:sldMk cId="426380267" sldId="260"/>
            <ac:grpSpMk id="85" creationId="{557F480B-6D38-410B-B379-C4649C5B010C}"/>
          </ac:grpSpMkLst>
        </pc:grpChg>
        <pc:grpChg chg="add">
          <ac:chgData name="Seohee Yu" userId="4051f0d4ba1c3c84" providerId="LiveId" clId="{CDB65125-1AE6-488A-A7A3-4F86B209CF62}" dt="2020-02-03T12:05:32.230" v="1039"/>
          <ac:grpSpMkLst>
            <pc:docMk/>
            <pc:sldMk cId="426380267" sldId="260"/>
            <ac:grpSpMk id="88" creationId="{7A183312-7454-424B-AE04-2CB01B60A6D9}"/>
          </ac:grpSpMkLst>
        </pc:grpChg>
        <pc:grpChg chg="add">
          <ac:chgData name="Seohee Yu" userId="4051f0d4ba1c3c84" providerId="LiveId" clId="{CDB65125-1AE6-488A-A7A3-4F86B209CF62}" dt="2020-02-03T12:05:32.230" v="1039"/>
          <ac:grpSpMkLst>
            <pc:docMk/>
            <pc:sldMk cId="426380267" sldId="260"/>
            <ac:grpSpMk id="91" creationId="{86E666E7-3713-44B4-B722-10B0D89BA801}"/>
          </ac:grpSpMkLst>
        </pc:grpChg>
        <pc:grpChg chg="add">
          <ac:chgData name="Seohee Yu" userId="4051f0d4ba1c3c84" providerId="LiveId" clId="{CDB65125-1AE6-488A-A7A3-4F86B209CF62}" dt="2020-02-03T12:05:32.230" v="1039"/>
          <ac:grpSpMkLst>
            <pc:docMk/>
            <pc:sldMk cId="426380267" sldId="260"/>
            <ac:grpSpMk id="94" creationId="{87C43750-15FA-47A4-9108-9E487F54C030}"/>
          </ac:grpSpMkLst>
        </pc:grpChg>
        <pc:grpChg chg="add">
          <ac:chgData name="Seohee Yu" userId="4051f0d4ba1c3c84" providerId="LiveId" clId="{CDB65125-1AE6-488A-A7A3-4F86B209CF62}" dt="2020-02-03T12:05:32.230" v="1039"/>
          <ac:grpSpMkLst>
            <pc:docMk/>
            <pc:sldMk cId="426380267" sldId="260"/>
            <ac:grpSpMk id="97" creationId="{1CF895EC-4CA6-4152-B89B-D57247AF3DCC}"/>
          </ac:grpSpMkLst>
        </pc:grpChg>
        <pc:grpChg chg="add">
          <ac:chgData name="Seohee Yu" userId="4051f0d4ba1c3c84" providerId="LiveId" clId="{CDB65125-1AE6-488A-A7A3-4F86B209CF62}" dt="2020-02-03T12:05:32.230" v="1039"/>
          <ac:grpSpMkLst>
            <pc:docMk/>
            <pc:sldMk cId="426380267" sldId="260"/>
            <ac:grpSpMk id="104" creationId="{D4FC93BE-2AD0-4C63-8B50-5DB9A52D5329}"/>
          </ac:grpSpMkLst>
        </pc:grpChg>
        <pc:grpChg chg="add">
          <ac:chgData name="Seohee Yu" userId="4051f0d4ba1c3c84" providerId="LiveId" clId="{CDB65125-1AE6-488A-A7A3-4F86B209CF62}" dt="2020-02-03T12:05:32.230" v="1039"/>
          <ac:grpSpMkLst>
            <pc:docMk/>
            <pc:sldMk cId="426380267" sldId="260"/>
            <ac:grpSpMk id="107" creationId="{BC0A06C1-CE67-415A-B37B-74D7322B4F12}"/>
          </ac:grpSpMkLst>
        </pc:grpChg>
        <pc:grpChg chg="add">
          <ac:chgData name="Seohee Yu" userId="4051f0d4ba1c3c84" providerId="LiveId" clId="{CDB65125-1AE6-488A-A7A3-4F86B209CF62}" dt="2020-02-03T12:05:32.230" v="1039"/>
          <ac:grpSpMkLst>
            <pc:docMk/>
            <pc:sldMk cId="426380267" sldId="260"/>
            <ac:grpSpMk id="110" creationId="{7080A62B-4D8E-4B18-8711-1F424C0CAFE5}"/>
          </ac:grpSpMkLst>
        </pc:grpChg>
        <pc:grpChg chg="add">
          <ac:chgData name="Seohee Yu" userId="4051f0d4ba1c3c84" providerId="LiveId" clId="{CDB65125-1AE6-488A-A7A3-4F86B209CF62}" dt="2020-02-03T12:05:32.230" v="1039"/>
          <ac:grpSpMkLst>
            <pc:docMk/>
            <pc:sldMk cId="426380267" sldId="260"/>
            <ac:grpSpMk id="115" creationId="{24529BFF-1720-4D93-A225-75C98B4F3B80}"/>
          </ac:grpSpMkLst>
        </pc:grpChg>
        <pc:grpChg chg="add">
          <ac:chgData name="Seohee Yu" userId="4051f0d4ba1c3c84" providerId="LiveId" clId="{CDB65125-1AE6-488A-A7A3-4F86B209CF62}" dt="2020-02-03T12:09:36.662" v="1926"/>
          <ac:grpSpMkLst>
            <pc:docMk/>
            <pc:sldMk cId="426380267" sldId="260"/>
            <ac:grpSpMk id="118" creationId="{115C0BB9-7330-4B3F-850C-0CBAD7539EAE}"/>
          </ac:grpSpMkLst>
        </pc:grpChg>
      </pc:sldChg>
      <pc:sldChg chg="addSp delSp modSp add">
        <pc:chgData name="Seohee Yu" userId="4051f0d4ba1c3c84" providerId="LiveId" clId="{CDB65125-1AE6-488A-A7A3-4F86B209CF62}" dt="2020-02-03T12:12:09.763" v="1983"/>
        <pc:sldMkLst>
          <pc:docMk/>
          <pc:sldMk cId="3486386378" sldId="261"/>
        </pc:sldMkLst>
        <pc:spChg chg="mod">
          <ac:chgData name="Seohee Yu" userId="4051f0d4ba1c3c84" providerId="LiveId" clId="{CDB65125-1AE6-488A-A7A3-4F86B209CF62}" dt="2020-02-03T12:09:28.376" v="1923" actId="164"/>
          <ac:spMkLst>
            <pc:docMk/>
            <pc:sldMk cId="3486386378" sldId="261"/>
            <ac:spMk id="3" creationId="{F213DFAC-B980-4818-9380-2BD6B2D18F0D}"/>
          </ac:spMkLst>
        </pc:spChg>
        <pc:spChg chg="mod">
          <ac:chgData name="Seohee Yu" userId="4051f0d4ba1c3c84" providerId="LiveId" clId="{CDB65125-1AE6-488A-A7A3-4F86B209CF62}" dt="2020-02-03T12:09:28.376" v="1923" actId="164"/>
          <ac:spMkLst>
            <pc:docMk/>
            <pc:sldMk cId="3486386378" sldId="261"/>
            <ac:spMk id="22" creationId="{DAA91613-EEAE-4547-9607-5C31EFEDD51A}"/>
          </ac:spMkLst>
        </pc:spChg>
        <pc:spChg chg="del mod">
          <ac:chgData name="Seohee Yu" userId="4051f0d4ba1c3c84" providerId="LiveId" clId="{CDB65125-1AE6-488A-A7A3-4F86B209CF62}" dt="2020-02-03T12:09:06.821" v="1897" actId="478"/>
          <ac:spMkLst>
            <pc:docMk/>
            <pc:sldMk cId="3486386378" sldId="261"/>
            <ac:spMk id="24" creationId="{FA924531-B695-486B-B66B-3AE8EF5C2EF7}"/>
          </ac:spMkLst>
        </pc:spChg>
        <pc:spChg chg="del">
          <ac:chgData name="Seohee Yu" userId="4051f0d4ba1c3c84" providerId="LiveId" clId="{CDB65125-1AE6-488A-A7A3-4F86B209CF62}" dt="2020-02-03T12:08:59.345" v="1894" actId="478"/>
          <ac:spMkLst>
            <pc:docMk/>
            <pc:sldMk cId="3486386378" sldId="261"/>
            <ac:spMk id="25" creationId="{634575AB-B042-4970-9377-76BCCED0D0A9}"/>
          </ac:spMkLst>
        </pc:spChg>
        <pc:spChg chg="mod">
          <ac:chgData name="Seohee Yu" userId="4051f0d4ba1c3c84" providerId="LiveId" clId="{CDB65125-1AE6-488A-A7A3-4F86B209CF62}" dt="2020-02-03T12:09:28.376" v="1923" actId="164"/>
          <ac:spMkLst>
            <pc:docMk/>
            <pc:sldMk cId="3486386378" sldId="261"/>
            <ac:spMk id="26" creationId="{8789D846-C43F-4065-9E99-305107AA0DFD}"/>
          </ac:spMkLst>
        </pc:spChg>
        <pc:spChg chg="add mod">
          <ac:chgData name="Seohee Yu" userId="4051f0d4ba1c3c84" providerId="LiveId" clId="{CDB65125-1AE6-488A-A7A3-4F86B209CF62}" dt="2020-02-03T12:09:23.903" v="1922" actId="14100"/>
          <ac:spMkLst>
            <pc:docMk/>
            <pc:sldMk cId="3486386378" sldId="261"/>
            <ac:spMk id="58" creationId="{CD359A48-3AFD-4163-965E-7A70A2375A30}"/>
          </ac:spMkLst>
        </pc:spChg>
        <pc:spChg chg="add mod">
          <ac:chgData name="Seohee Yu" userId="4051f0d4ba1c3c84" providerId="LiveId" clId="{CDB65125-1AE6-488A-A7A3-4F86B209CF62}" dt="2020-02-03T12:11:45.216" v="1974" actId="20577"/>
          <ac:spMkLst>
            <pc:docMk/>
            <pc:sldMk cId="3486386378" sldId="261"/>
            <ac:spMk id="60" creationId="{B0F55564-5551-4B73-9432-1A6AE5B4FD13}"/>
          </ac:spMkLst>
        </pc:spChg>
        <pc:spChg chg="add mod">
          <ac:chgData name="Seohee Yu" userId="4051f0d4ba1c3c84" providerId="LiveId" clId="{CDB65125-1AE6-488A-A7A3-4F86B209CF62}" dt="2020-02-03T12:12:09.763" v="1983"/>
          <ac:spMkLst>
            <pc:docMk/>
            <pc:sldMk cId="3486386378" sldId="261"/>
            <ac:spMk id="61" creationId="{94E1121A-78B1-4DF4-80B2-2FA57BA754A7}"/>
          </ac:spMkLst>
        </pc:spChg>
        <pc:spChg chg="add mod">
          <ac:chgData name="Seohee Yu" userId="4051f0d4ba1c3c84" providerId="LiveId" clId="{CDB65125-1AE6-488A-A7A3-4F86B209CF62}" dt="2020-02-03T12:12:06.918" v="1982" actId="20577"/>
          <ac:spMkLst>
            <pc:docMk/>
            <pc:sldMk cId="3486386378" sldId="261"/>
            <ac:spMk id="62" creationId="{AD8BF7B3-9E6C-4ACA-98CD-A133A6EC0615}"/>
          </ac:spMkLst>
        </pc:spChg>
        <pc:spChg chg="del">
          <ac:chgData name="Seohee Yu" userId="4051f0d4ba1c3c84" providerId="LiveId" clId="{CDB65125-1AE6-488A-A7A3-4F86B209CF62}" dt="2020-02-03T12:08:57.481" v="1893" actId="478"/>
          <ac:spMkLst>
            <pc:docMk/>
            <pc:sldMk cId="3486386378" sldId="261"/>
            <ac:spMk id="113" creationId="{9490F7B2-24D4-43DF-BC16-5D2BC9DDC5EF}"/>
          </ac:spMkLst>
        </pc:spChg>
        <pc:spChg chg="del">
          <ac:chgData name="Seohee Yu" userId="4051f0d4ba1c3c84" providerId="LiveId" clId="{CDB65125-1AE6-488A-A7A3-4F86B209CF62}" dt="2020-02-03T12:08:54.289" v="1892" actId="478"/>
          <ac:spMkLst>
            <pc:docMk/>
            <pc:sldMk cId="3486386378" sldId="261"/>
            <ac:spMk id="114" creationId="{6D19EADA-B035-420B-96C1-9EF8F33EC6D5}"/>
          </ac:spMkLst>
        </pc:spChg>
        <pc:grpChg chg="add mod">
          <ac:chgData name="Seohee Yu" userId="4051f0d4ba1c3c84" providerId="LiveId" clId="{CDB65125-1AE6-488A-A7A3-4F86B209CF62}" dt="2020-02-03T12:09:31.607" v="1924" actId="14100"/>
          <ac:grpSpMkLst>
            <pc:docMk/>
            <pc:sldMk cId="3486386378" sldId="261"/>
            <ac:grpSpMk id="2" creationId="{5DC6FCF7-2129-40C5-8F06-D9B3D36A3E35}"/>
          </ac:grpSpMkLst>
        </pc:grpChg>
        <pc:grpChg chg="del">
          <ac:chgData name="Seohee Yu" userId="4051f0d4ba1c3c84" providerId="LiveId" clId="{CDB65125-1AE6-488A-A7A3-4F86B209CF62}" dt="2020-02-03T12:08:54.289" v="1892" actId="478"/>
          <ac:grpSpMkLst>
            <pc:docMk/>
            <pc:sldMk cId="3486386378" sldId="261"/>
            <ac:grpSpMk id="78" creationId="{C98FCB39-5472-4D8A-8CB9-567CE4C954AC}"/>
          </ac:grpSpMkLst>
        </pc:grpChg>
        <pc:grpChg chg="del">
          <ac:chgData name="Seohee Yu" userId="4051f0d4ba1c3c84" providerId="LiveId" clId="{CDB65125-1AE6-488A-A7A3-4F86B209CF62}" dt="2020-02-03T12:08:54.289" v="1892" actId="478"/>
          <ac:grpSpMkLst>
            <pc:docMk/>
            <pc:sldMk cId="3486386378" sldId="261"/>
            <ac:grpSpMk id="85" creationId="{557F480B-6D38-410B-B379-C4649C5B010C}"/>
          </ac:grpSpMkLst>
        </pc:grpChg>
        <pc:grpChg chg="del">
          <ac:chgData name="Seohee Yu" userId="4051f0d4ba1c3c84" providerId="LiveId" clId="{CDB65125-1AE6-488A-A7A3-4F86B209CF62}" dt="2020-02-03T12:08:54.289" v="1892" actId="478"/>
          <ac:grpSpMkLst>
            <pc:docMk/>
            <pc:sldMk cId="3486386378" sldId="261"/>
            <ac:grpSpMk id="88" creationId="{7A183312-7454-424B-AE04-2CB01B60A6D9}"/>
          </ac:grpSpMkLst>
        </pc:grpChg>
        <pc:grpChg chg="del">
          <ac:chgData name="Seohee Yu" userId="4051f0d4ba1c3c84" providerId="LiveId" clId="{CDB65125-1AE6-488A-A7A3-4F86B209CF62}" dt="2020-02-03T12:08:54.289" v="1892" actId="478"/>
          <ac:grpSpMkLst>
            <pc:docMk/>
            <pc:sldMk cId="3486386378" sldId="261"/>
            <ac:grpSpMk id="91" creationId="{86E666E7-3713-44B4-B722-10B0D89BA801}"/>
          </ac:grpSpMkLst>
        </pc:grpChg>
        <pc:grpChg chg="del">
          <ac:chgData name="Seohee Yu" userId="4051f0d4ba1c3c84" providerId="LiveId" clId="{CDB65125-1AE6-488A-A7A3-4F86B209CF62}" dt="2020-02-03T12:08:54.289" v="1892" actId="478"/>
          <ac:grpSpMkLst>
            <pc:docMk/>
            <pc:sldMk cId="3486386378" sldId="261"/>
            <ac:grpSpMk id="94" creationId="{87C43750-15FA-47A4-9108-9E487F54C030}"/>
          </ac:grpSpMkLst>
        </pc:grpChg>
        <pc:grpChg chg="del">
          <ac:chgData name="Seohee Yu" userId="4051f0d4ba1c3c84" providerId="LiveId" clId="{CDB65125-1AE6-488A-A7A3-4F86B209CF62}" dt="2020-02-03T12:08:54.289" v="1892" actId="478"/>
          <ac:grpSpMkLst>
            <pc:docMk/>
            <pc:sldMk cId="3486386378" sldId="261"/>
            <ac:grpSpMk id="97" creationId="{1CF895EC-4CA6-4152-B89B-D57247AF3DCC}"/>
          </ac:grpSpMkLst>
        </pc:grpChg>
        <pc:grpChg chg="del">
          <ac:chgData name="Seohee Yu" userId="4051f0d4ba1c3c84" providerId="LiveId" clId="{CDB65125-1AE6-488A-A7A3-4F86B209CF62}" dt="2020-02-03T12:08:54.289" v="1892" actId="478"/>
          <ac:grpSpMkLst>
            <pc:docMk/>
            <pc:sldMk cId="3486386378" sldId="261"/>
            <ac:grpSpMk id="104" creationId="{D4FC93BE-2AD0-4C63-8B50-5DB9A52D5329}"/>
          </ac:grpSpMkLst>
        </pc:grpChg>
        <pc:grpChg chg="del">
          <ac:chgData name="Seohee Yu" userId="4051f0d4ba1c3c84" providerId="LiveId" clId="{CDB65125-1AE6-488A-A7A3-4F86B209CF62}" dt="2020-02-03T12:08:54.289" v="1892" actId="478"/>
          <ac:grpSpMkLst>
            <pc:docMk/>
            <pc:sldMk cId="3486386378" sldId="261"/>
            <ac:grpSpMk id="107" creationId="{BC0A06C1-CE67-415A-B37B-74D7322B4F12}"/>
          </ac:grpSpMkLst>
        </pc:grpChg>
        <pc:grpChg chg="del">
          <ac:chgData name="Seohee Yu" userId="4051f0d4ba1c3c84" providerId="LiveId" clId="{CDB65125-1AE6-488A-A7A3-4F86B209CF62}" dt="2020-02-03T12:08:54.289" v="1892" actId="478"/>
          <ac:grpSpMkLst>
            <pc:docMk/>
            <pc:sldMk cId="3486386378" sldId="261"/>
            <ac:grpSpMk id="110" creationId="{7080A62B-4D8E-4B18-8711-1F424C0CAFE5}"/>
          </ac:grpSpMkLst>
        </pc:grpChg>
        <pc:grpChg chg="del">
          <ac:chgData name="Seohee Yu" userId="4051f0d4ba1c3c84" providerId="LiveId" clId="{CDB65125-1AE6-488A-A7A3-4F86B209CF62}" dt="2020-02-03T12:08:54.289" v="1892" actId="478"/>
          <ac:grpSpMkLst>
            <pc:docMk/>
            <pc:sldMk cId="3486386378" sldId="261"/>
            <ac:grpSpMk id="115" creationId="{24529BFF-1720-4D93-A225-75C98B4F3B80}"/>
          </ac:grpSpMkLst>
        </pc:gr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7F2A0-C7D9-4DBD-AE3B-C1A712DCE501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DCD2E-416C-42CA-95A4-05EC3697B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55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040460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980913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574385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670448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596887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436293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510945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386976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174566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266063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72271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019202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935101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193251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25583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06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01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425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48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77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53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34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10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28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40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8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C3D53-FEDF-49EC-8F65-FFFC138B637E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78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3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3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3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20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3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20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3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20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3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20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화면 설계서</a:t>
            </a:r>
            <a:r>
              <a:rPr lang="en-US" altLang="ko-KR" dirty="0"/>
              <a:t>!!!!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프로젝트</a:t>
            </a:r>
            <a:r>
              <a:rPr lang="en-US" altLang="ko-KR" dirty="0"/>
              <a:t>3</a:t>
            </a:r>
          </a:p>
          <a:p>
            <a:r>
              <a:rPr lang="ko-KR" altLang="en-US" dirty="0" err="1"/>
              <a:t>크라우드</a:t>
            </a:r>
            <a:r>
              <a:rPr lang="ko-KR" altLang="en-US" dirty="0"/>
              <a:t> </a:t>
            </a:r>
            <a:r>
              <a:rPr lang="en-US" altLang="ko-KR" dirty="0"/>
              <a:t>fun</a:t>
            </a:r>
            <a:r>
              <a:rPr lang="ko-KR" altLang="en-US" dirty="0" err="1"/>
              <a:t>딩딩디리이딩디이딩딩</a:t>
            </a:r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 err="1"/>
              <a:t>조오오오오오으아아으아으아으아ㅡ아으ㅏ으아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517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199569522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admin_a_sh_main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메인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>
            <p:extLst>
              <p:ext uri="{D42A27DB-BD31-4B8C-83A1-F6EECF244321}">
                <p14:modId xmlns:p14="http://schemas.microsoft.com/office/powerpoint/2010/main" val="285569824"/>
              </p:ext>
            </p:extLst>
          </p:nvPr>
        </p:nvGraphicFramePr>
        <p:xfrm>
          <a:off x="9309046" y="175250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9789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5" name="Google Shape;168;g7c553259d1_0_81"/>
          <p:cNvSpPr/>
          <p:nvPr/>
        </p:nvSpPr>
        <p:spPr>
          <a:xfrm>
            <a:off x="157954" y="1245493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ko-KR" altLang="en-US" sz="1200" dirty="0"/>
          </a:p>
        </p:txBody>
      </p:sp>
      <p:sp>
        <p:nvSpPr>
          <p:cNvPr id="51" name="Google Shape;174;g7c553259d1_0_81"/>
          <p:cNvSpPr/>
          <p:nvPr/>
        </p:nvSpPr>
        <p:spPr>
          <a:xfrm>
            <a:off x="6331337" y="134825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3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795933251"/>
              </p:ext>
            </p:extLst>
          </p:nvPr>
        </p:nvGraphicFramePr>
        <p:xfrm>
          <a:off x="8509686" y="1289960"/>
          <a:ext cx="3532000" cy="460333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메뉴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b="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200" b="0" u="none" strike="noStrike" cap="none" dirty="0" err="1" smtClean="0">
                          <a:solidFill>
                            <a:schemeClr val="dk1"/>
                          </a:solidFill>
                        </a:rPr>
                        <a:t>드롭다운하여</a:t>
                      </a: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 세부 메뉴 표시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접속자명 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/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로그아웃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접속자명 표시 및 삼각형 버튼 </a:t>
                      </a: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로그아웃 버튼 표시</a:t>
                      </a:r>
                      <a:endParaRPr lang="en-US" altLang="ko-KR" sz="12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슬라이드 배너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en-US" altLang="ko-KR" sz="1200" u="none" strike="noStrike" cap="none" dirty="0" smtClean="0">
                          <a:solidFill>
                            <a:schemeClr val="dk1"/>
                          </a:solidFill>
                        </a:rPr>
                        <a:t>/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자동 배너 이미지 변경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추천 프로젝트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카테고리 무관하게 추천 프로젝트 노출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추천 프로젝트 동영상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프로젝트 동영상 노출</a:t>
                      </a:r>
                      <a:r>
                        <a:rPr lang="en-US" altLang="ko-KR" sz="1200" u="none" strike="noStrike" cap="none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바로 재생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 smtClean="0"/>
                        <a:t>6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dirty="0" smtClean="0"/>
                        <a:t>실시간 랭킹</a:t>
                      </a:r>
                      <a:endParaRPr lang="en-US" altLang="ko-KR" sz="1500" dirty="0" smtClean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dirty="0" smtClean="0"/>
                        <a:t>투자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err="1" smtClean="0"/>
                        <a:t>리워드</a:t>
                      </a:r>
                      <a:r>
                        <a:rPr lang="ko-KR" altLang="en-US" sz="1200" dirty="0" smtClean="0"/>
                        <a:t> 각각 </a:t>
                      </a:r>
                      <a:r>
                        <a:rPr lang="ko-KR" altLang="en-US" sz="1200" dirty="0" err="1" smtClean="0"/>
                        <a:t>모금액</a:t>
                      </a:r>
                      <a:r>
                        <a:rPr lang="ko-KR" altLang="en-US" sz="1200" dirty="0" smtClean="0"/>
                        <a:t> 순으로 랭킹</a:t>
                      </a:r>
                      <a:r>
                        <a:rPr lang="ko-KR" altLang="en-US" sz="1200" baseline="0" dirty="0" smtClean="0"/>
                        <a:t> 노출</a:t>
                      </a:r>
                      <a:endParaRPr sz="12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6901824"/>
              </p:ext>
            </p:extLst>
          </p:nvPr>
        </p:nvGraphicFramePr>
        <p:xfrm>
          <a:off x="167479" y="1261381"/>
          <a:ext cx="1661321" cy="532992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61321"/>
              </a:tblGrid>
              <a:tr h="5293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bg1"/>
                          </a:solidFill>
                        </a:rPr>
                        <a:t>ADMIN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7F0D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latinLnBrk="1"/>
                      <a:endParaRPr lang="ko-KR" altLang="en-US" sz="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통계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회원관리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프로젝트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결제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커뮤니티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err="1" smtClean="0">
                          <a:solidFill>
                            <a:schemeClr val="bg1"/>
                          </a:solidFill>
                        </a:rPr>
                        <a:t>메인화면</a:t>
                      </a:r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 관리</a:t>
                      </a:r>
                      <a:endParaRPr lang="en-US" altLang="ko-KR" sz="1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실시간 채팅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231457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7" name="직선 연결선 6"/>
          <p:cNvCxnSpPr/>
          <p:nvPr/>
        </p:nvCxnSpPr>
        <p:spPr>
          <a:xfrm>
            <a:off x="1819275" y="1778782"/>
            <a:ext cx="637087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3649" y="1298972"/>
            <a:ext cx="404221" cy="398903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7125000" y="1364363"/>
            <a:ext cx="684803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300" dirty="0" smtClean="0">
                <a:solidFill>
                  <a:schemeClr val="dk1"/>
                </a:solidFill>
              </a:rPr>
              <a:t>유서희</a:t>
            </a:r>
            <a:endParaRPr lang="ko-KR" altLang="en-US" sz="1300" dirty="0"/>
          </a:p>
        </p:txBody>
      </p:sp>
      <p:sp>
        <p:nvSpPr>
          <p:cNvPr id="22" name="이등변 삼각형 21"/>
          <p:cNvSpPr/>
          <p:nvPr/>
        </p:nvSpPr>
        <p:spPr>
          <a:xfrm rot="10800000">
            <a:off x="7823162" y="1465930"/>
            <a:ext cx="106030" cy="101035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Google Shape;173;g7c553259d1_0_81"/>
          <p:cNvSpPr/>
          <p:nvPr/>
        </p:nvSpPr>
        <p:spPr>
          <a:xfrm>
            <a:off x="1409093" y="188718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249638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879609381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admin_a_sh_umain_silde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메인화면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슬라이드 배너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75250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9789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5" name="Google Shape;168;g7c553259d1_0_81"/>
          <p:cNvSpPr/>
          <p:nvPr/>
        </p:nvSpPr>
        <p:spPr>
          <a:xfrm>
            <a:off x="157954" y="1245493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ko-KR" altLang="en-US" sz="1200"/>
              <a:t>이미지</a:t>
            </a:r>
            <a:endParaRPr lang="ko-KR" altLang="en-US" sz="1200" dirty="0"/>
          </a:p>
        </p:txBody>
      </p:sp>
      <p:graphicFrame>
        <p:nvGraphicFramePr>
          <p:cNvPr id="13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600339112"/>
              </p:ext>
            </p:extLst>
          </p:nvPr>
        </p:nvGraphicFramePr>
        <p:xfrm>
          <a:off x="8509686" y="1289960"/>
          <a:ext cx="3532000" cy="177187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배너 타이틀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화면에 노출되지 않음</a:t>
                      </a:r>
                      <a:r>
                        <a:rPr lang="en-US" altLang="ko-KR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/ </a:t>
                      </a:r>
                      <a:r>
                        <a:rPr lang="ko-KR" altLang="en-US" sz="12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2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편집창</a:t>
                      </a:r>
                      <a:r>
                        <a:rPr lang="ko-KR" altLang="en-US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팝업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썸네일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배너 </a:t>
                      </a: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썸네일을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한눈에 식별 가능하도록 배치</a:t>
                      </a:r>
                      <a:endParaRPr lang="en-US" altLang="ko-KR" sz="12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67479" y="1261381"/>
          <a:ext cx="1661321" cy="532992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61321"/>
              </a:tblGrid>
              <a:tr h="5293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bg1"/>
                          </a:solidFill>
                        </a:rPr>
                        <a:t>ADMIN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7F0D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latinLnBrk="1"/>
                      <a:endParaRPr lang="ko-KR" altLang="en-US" sz="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통계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회원관리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프로젝트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결제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커뮤니티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err="1" smtClean="0">
                          <a:solidFill>
                            <a:schemeClr val="bg1"/>
                          </a:solidFill>
                        </a:rPr>
                        <a:t>메인화면</a:t>
                      </a:r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 관리</a:t>
                      </a:r>
                      <a:endParaRPr lang="en-US" altLang="ko-KR" sz="1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실시간 채팅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231457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7" name="직선 연결선 6"/>
          <p:cNvCxnSpPr/>
          <p:nvPr/>
        </p:nvCxnSpPr>
        <p:spPr>
          <a:xfrm>
            <a:off x="1819275" y="1778782"/>
            <a:ext cx="637087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3649" y="1298972"/>
            <a:ext cx="404221" cy="398903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7125000" y="1364363"/>
            <a:ext cx="684803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300" dirty="0" smtClean="0">
                <a:solidFill>
                  <a:schemeClr val="dk1"/>
                </a:solidFill>
              </a:rPr>
              <a:t>유서희</a:t>
            </a:r>
            <a:endParaRPr lang="ko-KR" altLang="en-US" sz="1300" dirty="0"/>
          </a:p>
        </p:txBody>
      </p:sp>
      <p:sp>
        <p:nvSpPr>
          <p:cNvPr id="22" name="이등변 삼각형 21"/>
          <p:cNvSpPr/>
          <p:nvPr/>
        </p:nvSpPr>
        <p:spPr>
          <a:xfrm rot="10800000">
            <a:off x="7823162" y="1465930"/>
            <a:ext cx="106030" cy="101035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0943745"/>
              </p:ext>
            </p:extLst>
          </p:nvPr>
        </p:nvGraphicFramePr>
        <p:xfrm>
          <a:off x="2085016" y="2546772"/>
          <a:ext cx="5791161" cy="36890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792"/>
                <a:gridCol w="619125"/>
                <a:gridCol w="2638425"/>
                <a:gridCol w="1338567"/>
                <a:gridCol w="856252"/>
              </a:tblGrid>
              <a:tr h="29882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타이틀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썸네일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등록일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3082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Slide-4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주식회사 메탈로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이미지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2020-01-25</a:t>
                      </a: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14:20:20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3082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Slide-3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체인파트너스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이미지 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카피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2020-01-24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15:30:24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3082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Slide-3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삼성전자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이미지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2020-01-20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18:15:20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3082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Slide-2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이젠컴퓨터아카데미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이미지 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카피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2020-01-15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19:15:24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5075" y="6262157"/>
            <a:ext cx="1616743" cy="30514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2903" y="2599698"/>
            <a:ext cx="284002" cy="284002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2903" y="3208759"/>
            <a:ext cx="284002" cy="284002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2903" y="4025875"/>
            <a:ext cx="284002" cy="284002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2903" y="4850445"/>
            <a:ext cx="284002" cy="284002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2903" y="5667561"/>
            <a:ext cx="284002" cy="284002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B3C0FE6C-9934-4CDA-9D8C-67C836C2B08B}"/>
              </a:ext>
            </a:extLst>
          </p:cNvPr>
          <p:cNvSpPr/>
          <p:nvPr/>
        </p:nvSpPr>
        <p:spPr>
          <a:xfrm>
            <a:off x="5800728" y="3022451"/>
            <a:ext cx="1109231" cy="5822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900" dirty="0">
              <a:solidFill>
                <a:schemeClr val="tx1"/>
              </a:solidFill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xmlns="" id="{6FCAF67A-66D1-4FB3-98D7-360F38EF73C3}"/>
              </a:ext>
            </a:extLst>
          </p:cNvPr>
          <p:cNvCxnSpPr/>
          <p:nvPr/>
        </p:nvCxnSpPr>
        <p:spPr>
          <a:xfrm>
            <a:off x="5800726" y="3022450"/>
            <a:ext cx="1109233" cy="5909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xmlns="" id="{CB9FCF60-863F-487E-98DF-70E5CEDE449F}"/>
              </a:ext>
            </a:extLst>
          </p:cNvPr>
          <p:cNvCxnSpPr/>
          <p:nvPr/>
        </p:nvCxnSpPr>
        <p:spPr>
          <a:xfrm flipH="1">
            <a:off x="5800729" y="3022449"/>
            <a:ext cx="1109230" cy="5872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B3C0FE6C-9934-4CDA-9D8C-67C836C2B08B}"/>
              </a:ext>
            </a:extLst>
          </p:cNvPr>
          <p:cNvSpPr/>
          <p:nvPr/>
        </p:nvSpPr>
        <p:spPr>
          <a:xfrm>
            <a:off x="5800728" y="3847296"/>
            <a:ext cx="1109231" cy="5822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900" dirty="0">
              <a:solidFill>
                <a:schemeClr val="tx1"/>
              </a:solidFill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xmlns="" id="{6FCAF67A-66D1-4FB3-98D7-360F38EF73C3}"/>
              </a:ext>
            </a:extLst>
          </p:cNvPr>
          <p:cNvCxnSpPr/>
          <p:nvPr/>
        </p:nvCxnSpPr>
        <p:spPr>
          <a:xfrm>
            <a:off x="5800726" y="3847295"/>
            <a:ext cx="1109233" cy="5909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xmlns="" id="{CB9FCF60-863F-487E-98DF-70E5CEDE449F}"/>
              </a:ext>
            </a:extLst>
          </p:cNvPr>
          <p:cNvCxnSpPr/>
          <p:nvPr/>
        </p:nvCxnSpPr>
        <p:spPr>
          <a:xfrm flipH="1">
            <a:off x="5800729" y="3847294"/>
            <a:ext cx="1109230" cy="5872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B3C0FE6C-9934-4CDA-9D8C-67C836C2B08B}"/>
              </a:ext>
            </a:extLst>
          </p:cNvPr>
          <p:cNvSpPr/>
          <p:nvPr/>
        </p:nvSpPr>
        <p:spPr>
          <a:xfrm>
            <a:off x="5800728" y="4672140"/>
            <a:ext cx="1109231" cy="5822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900" dirty="0">
              <a:solidFill>
                <a:schemeClr val="tx1"/>
              </a:solidFill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xmlns="" id="{6FCAF67A-66D1-4FB3-98D7-360F38EF73C3}"/>
              </a:ext>
            </a:extLst>
          </p:cNvPr>
          <p:cNvCxnSpPr/>
          <p:nvPr/>
        </p:nvCxnSpPr>
        <p:spPr>
          <a:xfrm>
            <a:off x="5800726" y="4672139"/>
            <a:ext cx="1109233" cy="5909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xmlns="" id="{CB9FCF60-863F-487E-98DF-70E5CEDE449F}"/>
              </a:ext>
            </a:extLst>
          </p:cNvPr>
          <p:cNvCxnSpPr/>
          <p:nvPr/>
        </p:nvCxnSpPr>
        <p:spPr>
          <a:xfrm flipH="1">
            <a:off x="5800729" y="4672138"/>
            <a:ext cx="1109230" cy="5872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B3C0FE6C-9934-4CDA-9D8C-67C836C2B08B}"/>
              </a:ext>
            </a:extLst>
          </p:cNvPr>
          <p:cNvSpPr/>
          <p:nvPr/>
        </p:nvSpPr>
        <p:spPr>
          <a:xfrm>
            <a:off x="5800728" y="5508172"/>
            <a:ext cx="1109231" cy="5822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900" dirty="0">
              <a:solidFill>
                <a:schemeClr val="tx1"/>
              </a:solidFill>
            </a:endParaRP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xmlns="" id="{6FCAF67A-66D1-4FB3-98D7-360F38EF73C3}"/>
              </a:ext>
            </a:extLst>
          </p:cNvPr>
          <p:cNvCxnSpPr/>
          <p:nvPr/>
        </p:nvCxnSpPr>
        <p:spPr>
          <a:xfrm>
            <a:off x="5800726" y="5508171"/>
            <a:ext cx="1109233" cy="5909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xmlns="" id="{CB9FCF60-863F-487E-98DF-70E5CEDE449F}"/>
              </a:ext>
            </a:extLst>
          </p:cNvPr>
          <p:cNvCxnSpPr/>
          <p:nvPr/>
        </p:nvCxnSpPr>
        <p:spPr>
          <a:xfrm flipH="1">
            <a:off x="5800729" y="5508170"/>
            <a:ext cx="1109230" cy="5872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7" name="그림 4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69968" y="2232076"/>
            <a:ext cx="585051" cy="270586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53046" y="2233981"/>
            <a:ext cx="560551" cy="287462"/>
          </a:xfrm>
          <a:prstGeom prst="rect">
            <a:avLst/>
          </a:prstGeom>
        </p:spPr>
      </p:pic>
      <p:pic>
        <p:nvPicPr>
          <p:cNvPr id="53" name="그림 5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33097" y="2258793"/>
            <a:ext cx="799137" cy="237838"/>
          </a:xfrm>
          <a:prstGeom prst="rect">
            <a:avLst/>
          </a:prstGeom>
        </p:spPr>
      </p:pic>
      <p:sp>
        <p:nvSpPr>
          <p:cNvPr id="54" name="직사각형 53"/>
          <p:cNvSpPr/>
          <p:nvPr/>
        </p:nvSpPr>
        <p:spPr>
          <a:xfrm>
            <a:off x="1958323" y="1834744"/>
            <a:ext cx="3419526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500" b="1" dirty="0" smtClean="0"/>
              <a:t>메인 화면 관리 </a:t>
            </a:r>
            <a:r>
              <a:rPr lang="en-US" altLang="ko-KR" sz="1500" b="1" dirty="0" smtClean="0"/>
              <a:t>&gt; </a:t>
            </a:r>
            <a:r>
              <a:rPr lang="ko-KR" altLang="en-US" sz="1500" b="1" dirty="0" smtClean="0"/>
              <a:t>슬라이드 배너 관리</a:t>
            </a:r>
            <a:endParaRPr lang="ko-KR" altLang="en-US" sz="1500" b="1" dirty="0"/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35969" y="2252258"/>
            <a:ext cx="501857" cy="254565"/>
          </a:xfrm>
          <a:prstGeom prst="rect">
            <a:avLst/>
          </a:prstGeom>
        </p:spPr>
      </p:pic>
      <p:sp>
        <p:nvSpPr>
          <p:cNvPr id="60" name="Google Shape;173;g7c553259d1_0_81"/>
          <p:cNvSpPr/>
          <p:nvPr/>
        </p:nvSpPr>
        <p:spPr>
          <a:xfrm>
            <a:off x="4762096" y="3168161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" name="Google Shape;173;g7c553259d1_0_81"/>
          <p:cNvSpPr/>
          <p:nvPr/>
        </p:nvSpPr>
        <p:spPr>
          <a:xfrm>
            <a:off x="6203992" y="3158674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77894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admin_a_sh_umain_silde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메인화면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슬라이드 배너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75250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9789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5" name="Google Shape;168;g7c553259d1_0_81"/>
          <p:cNvSpPr/>
          <p:nvPr/>
        </p:nvSpPr>
        <p:spPr>
          <a:xfrm>
            <a:off x="157954" y="1245493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ko-KR" altLang="en-US" sz="1200"/>
              <a:t>이미지</a:t>
            </a:r>
            <a:endParaRPr lang="ko-KR" altLang="en-US" sz="1200" dirty="0"/>
          </a:p>
        </p:txBody>
      </p:sp>
      <p:graphicFrame>
        <p:nvGraphicFramePr>
          <p:cNvPr id="13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4009889959"/>
              </p:ext>
            </p:extLst>
          </p:nvPr>
        </p:nvGraphicFramePr>
        <p:xfrm>
          <a:off x="8509686" y="1289960"/>
          <a:ext cx="3532000" cy="177187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팝업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타이틀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화면에 노출되지 않음</a:t>
                      </a:r>
                      <a:r>
                        <a:rPr lang="en-US" altLang="ko-KR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/ </a:t>
                      </a:r>
                      <a:r>
                        <a:rPr lang="ko-KR" altLang="en-US" sz="12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2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편집창</a:t>
                      </a:r>
                      <a:r>
                        <a:rPr lang="ko-KR" altLang="en-US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팝업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썸네일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팝업 </a:t>
                      </a: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썸네일을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한눈에 식별 가능하도록 배치</a:t>
                      </a:r>
                      <a:endParaRPr lang="en-US" altLang="ko-KR" sz="12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67479" y="1261381"/>
          <a:ext cx="1661321" cy="532992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61321"/>
              </a:tblGrid>
              <a:tr h="5293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bg1"/>
                          </a:solidFill>
                        </a:rPr>
                        <a:t>ADMIN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7F0D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latinLnBrk="1"/>
                      <a:endParaRPr lang="ko-KR" altLang="en-US" sz="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통계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회원관리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프로젝트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결제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커뮤니티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err="1" smtClean="0">
                          <a:solidFill>
                            <a:schemeClr val="bg1"/>
                          </a:solidFill>
                        </a:rPr>
                        <a:t>메인화면</a:t>
                      </a:r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 관리</a:t>
                      </a:r>
                      <a:endParaRPr lang="en-US" altLang="ko-KR" sz="1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실시간 채팅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231457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7" name="직선 연결선 6"/>
          <p:cNvCxnSpPr/>
          <p:nvPr/>
        </p:nvCxnSpPr>
        <p:spPr>
          <a:xfrm>
            <a:off x="1819275" y="1778782"/>
            <a:ext cx="637087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3649" y="1298972"/>
            <a:ext cx="404221" cy="398903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7125000" y="1364363"/>
            <a:ext cx="684803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300" dirty="0" smtClean="0">
                <a:solidFill>
                  <a:schemeClr val="dk1"/>
                </a:solidFill>
              </a:rPr>
              <a:t>유서희</a:t>
            </a:r>
            <a:endParaRPr lang="ko-KR" altLang="en-US" sz="1300" dirty="0"/>
          </a:p>
        </p:txBody>
      </p:sp>
      <p:sp>
        <p:nvSpPr>
          <p:cNvPr id="22" name="이등변 삼각형 21"/>
          <p:cNvSpPr/>
          <p:nvPr/>
        </p:nvSpPr>
        <p:spPr>
          <a:xfrm rot="10800000">
            <a:off x="7823162" y="1465930"/>
            <a:ext cx="106030" cy="101035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2835776"/>
              </p:ext>
            </p:extLst>
          </p:nvPr>
        </p:nvGraphicFramePr>
        <p:xfrm>
          <a:off x="2085016" y="2546772"/>
          <a:ext cx="5791161" cy="36890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792"/>
                <a:gridCol w="731284"/>
                <a:gridCol w="2526266"/>
                <a:gridCol w="1338567"/>
                <a:gridCol w="856252"/>
              </a:tblGrid>
              <a:tr h="29882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타이틀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썸네일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등록일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3082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popup-4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가입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 이벤트 팝업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2020-01-25</a:t>
                      </a: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14:20:20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3082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popup-3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돌림판 경품 이벤트 팝업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2020-01-24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15:30:24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3082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popup-3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친구 추천 이벤트 팝업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2020-01-20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18:15:20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3082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popup-2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공지사항 팝업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2020-01-15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19:15:24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5075" y="6262157"/>
            <a:ext cx="1616743" cy="30514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2903" y="2599698"/>
            <a:ext cx="284002" cy="284002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2903" y="3208759"/>
            <a:ext cx="284002" cy="284002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2903" y="4025875"/>
            <a:ext cx="284002" cy="284002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2903" y="4850445"/>
            <a:ext cx="284002" cy="284002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2903" y="5667561"/>
            <a:ext cx="284002" cy="284002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B3C0FE6C-9934-4CDA-9D8C-67C836C2B08B}"/>
              </a:ext>
            </a:extLst>
          </p:cNvPr>
          <p:cNvSpPr/>
          <p:nvPr/>
        </p:nvSpPr>
        <p:spPr>
          <a:xfrm>
            <a:off x="5800728" y="3022451"/>
            <a:ext cx="1109231" cy="5822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900" dirty="0">
              <a:solidFill>
                <a:schemeClr val="tx1"/>
              </a:solidFill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xmlns="" id="{6FCAF67A-66D1-4FB3-98D7-360F38EF73C3}"/>
              </a:ext>
            </a:extLst>
          </p:cNvPr>
          <p:cNvCxnSpPr/>
          <p:nvPr/>
        </p:nvCxnSpPr>
        <p:spPr>
          <a:xfrm>
            <a:off x="5800726" y="3022450"/>
            <a:ext cx="1109233" cy="5909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xmlns="" id="{CB9FCF60-863F-487E-98DF-70E5CEDE449F}"/>
              </a:ext>
            </a:extLst>
          </p:cNvPr>
          <p:cNvCxnSpPr/>
          <p:nvPr/>
        </p:nvCxnSpPr>
        <p:spPr>
          <a:xfrm flipH="1">
            <a:off x="5800729" y="3022449"/>
            <a:ext cx="1109230" cy="5872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B3C0FE6C-9934-4CDA-9D8C-67C836C2B08B}"/>
              </a:ext>
            </a:extLst>
          </p:cNvPr>
          <p:cNvSpPr/>
          <p:nvPr/>
        </p:nvSpPr>
        <p:spPr>
          <a:xfrm>
            <a:off x="5800728" y="3847296"/>
            <a:ext cx="1109231" cy="5822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900" dirty="0">
              <a:solidFill>
                <a:schemeClr val="tx1"/>
              </a:solidFill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xmlns="" id="{6FCAF67A-66D1-4FB3-98D7-360F38EF73C3}"/>
              </a:ext>
            </a:extLst>
          </p:cNvPr>
          <p:cNvCxnSpPr/>
          <p:nvPr/>
        </p:nvCxnSpPr>
        <p:spPr>
          <a:xfrm>
            <a:off x="5800726" y="3847295"/>
            <a:ext cx="1109233" cy="5909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xmlns="" id="{CB9FCF60-863F-487E-98DF-70E5CEDE449F}"/>
              </a:ext>
            </a:extLst>
          </p:cNvPr>
          <p:cNvCxnSpPr/>
          <p:nvPr/>
        </p:nvCxnSpPr>
        <p:spPr>
          <a:xfrm flipH="1">
            <a:off x="5800729" y="3847294"/>
            <a:ext cx="1109230" cy="5872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B3C0FE6C-9934-4CDA-9D8C-67C836C2B08B}"/>
              </a:ext>
            </a:extLst>
          </p:cNvPr>
          <p:cNvSpPr/>
          <p:nvPr/>
        </p:nvSpPr>
        <p:spPr>
          <a:xfrm>
            <a:off x="5800728" y="4672140"/>
            <a:ext cx="1109231" cy="5822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900" dirty="0">
              <a:solidFill>
                <a:schemeClr val="tx1"/>
              </a:solidFill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xmlns="" id="{6FCAF67A-66D1-4FB3-98D7-360F38EF73C3}"/>
              </a:ext>
            </a:extLst>
          </p:cNvPr>
          <p:cNvCxnSpPr/>
          <p:nvPr/>
        </p:nvCxnSpPr>
        <p:spPr>
          <a:xfrm>
            <a:off x="5800726" y="4672139"/>
            <a:ext cx="1109233" cy="5909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xmlns="" id="{CB9FCF60-863F-487E-98DF-70E5CEDE449F}"/>
              </a:ext>
            </a:extLst>
          </p:cNvPr>
          <p:cNvCxnSpPr/>
          <p:nvPr/>
        </p:nvCxnSpPr>
        <p:spPr>
          <a:xfrm flipH="1">
            <a:off x="5800729" y="4672138"/>
            <a:ext cx="1109230" cy="5872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B3C0FE6C-9934-4CDA-9D8C-67C836C2B08B}"/>
              </a:ext>
            </a:extLst>
          </p:cNvPr>
          <p:cNvSpPr/>
          <p:nvPr/>
        </p:nvSpPr>
        <p:spPr>
          <a:xfrm>
            <a:off x="5800728" y="5508172"/>
            <a:ext cx="1109231" cy="5822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900" dirty="0">
              <a:solidFill>
                <a:schemeClr val="tx1"/>
              </a:solidFill>
            </a:endParaRP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xmlns="" id="{6FCAF67A-66D1-4FB3-98D7-360F38EF73C3}"/>
              </a:ext>
            </a:extLst>
          </p:cNvPr>
          <p:cNvCxnSpPr/>
          <p:nvPr/>
        </p:nvCxnSpPr>
        <p:spPr>
          <a:xfrm>
            <a:off x="5800726" y="5508171"/>
            <a:ext cx="1109233" cy="5909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xmlns="" id="{CB9FCF60-863F-487E-98DF-70E5CEDE449F}"/>
              </a:ext>
            </a:extLst>
          </p:cNvPr>
          <p:cNvCxnSpPr/>
          <p:nvPr/>
        </p:nvCxnSpPr>
        <p:spPr>
          <a:xfrm flipH="1">
            <a:off x="5800729" y="5508170"/>
            <a:ext cx="1109230" cy="5872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7" name="그림 4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69968" y="2232076"/>
            <a:ext cx="585051" cy="270586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53046" y="2233981"/>
            <a:ext cx="560551" cy="287462"/>
          </a:xfrm>
          <a:prstGeom prst="rect">
            <a:avLst/>
          </a:prstGeom>
        </p:spPr>
      </p:pic>
      <p:pic>
        <p:nvPicPr>
          <p:cNvPr id="53" name="그림 5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33097" y="2258793"/>
            <a:ext cx="799137" cy="237838"/>
          </a:xfrm>
          <a:prstGeom prst="rect">
            <a:avLst/>
          </a:prstGeom>
        </p:spPr>
      </p:pic>
      <p:sp>
        <p:nvSpPr>
          <p:cNvPr id="54" name="직사각형 53"/>
          <p:cNvSpPr/>
          <p:nvPr/>
        </p:nvSpPr>
        <p:spPr>
          <a:xfrm>
            <a:off x="1958323" y="1834744"/>
            <a:ext cx="2582758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500" b="1" dirty="0" smtClean="0"/>
              <a:t>메인 화면 관리 </a:t>
            </a:r>
            <a:r>
              <a:rPr lang="en-US" altLang="ko-KR" sz="1500" b="1" dirty="0" smtClean="0"/>
              <a:t>&gt; </a:t>
            </a:r>
            <a:r>
              <a:rPr lang="ko-KR" altLang="en-US" sz="1500" b="1" dirty="0" smtClean="0"/>
              <a:t>팝업 관리</a:t>
            </a:r>
            <a:endParaRPr lang="ko-KR" altLang="en-US" sz="1500" b="1" dirty="0"/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35969" y="2252258"/>
            <a:ext cx="501857" cy="254565"/>
          </a:xfrm>
          <a:prstGeom prst="rect">
            <a:avLst/>
          </a:prstGeom>
        </p:spPr>
      </p:pic>
      <p:sp>
        <p:nvSpPr>
          <p:cNvPr id="60" name="Google Shape;173;g7c553259d1_0_81"/>
          <p:cNvSpPr/>
          <p:nvPr/>
        </p:nvSpPr>
        <p:spPr>
          <a:xfrm>
            <a:off x="4858127" y="3168161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" name="Google Shape;173;g7c553259d1_0_81"/>
          <p:cNvSpPr/>
          <p:nvPr/>
        </p:nvSpPr>
        <p:spPr>
          <a:xfrm>
            <a:off x="6203992" y="3158674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4177100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1431297428"/>
              </p:ext>
            </p:extLst>
          </p:nvPr>
        </p:nvGraphicFramePr>
        <p:xfrm>
          <a:off x="131600" y="115759"/>
          <a:ext cx="514525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8009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34427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admin_a_sh_umain_recommend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메인화면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배너 관리 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&gt;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추천 프로젝트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75250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9789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5" name="Google Shape;168;g7c553259d1_0_81"/>
          <p:cNvSpPr/>
          <p:nvPr/>
        </p:nvSpPr>
        <p:spPr>
          <a:xfrm>
            <a:off x="157954" y="1245493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ko-KR" altLang="en-US" sz="1200"/>
              <a:t>이미지</a:t>
            </a:r>
            <a:endParaRPr lang="ko-KR" altLang="en-US" sz="1200" dirty="0"/>
          </a:p>
        </p:txBody>
      </p:sp>
      <p:graphicFrame>
        <p:nvGraphicFramePr>
          <p:cNvPr id="13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3868886224"/>
              </p:ext>
            </p:extLst>
          </p:nvPr>
        </p:nvGraphicFramePr>
        <p:xfrm>
          <a:off x="8509686" y="1289960"/>
          <a:ext cx="3532000" cy="318760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체크박스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삭제</a:t>
                      </a:r>
                      <a:r>
                        <a:rPr lang="en-US" altLang="ko-KR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/ </a:t>
                      </a:r>
                      <a:r>
                        <a:rPr lang="ko-KR" altLang="en-US" sz="12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업로드하기</a:t>
                      </a:r>
                      <a:r>
                        <a:rPr lang="ko-KR" altLang="en-US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위해 체크 필요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컨텐츠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업로드된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컨텐츠는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배경에 음영 표시</a:t>
                      </a:r>
                      <a:r>
                        <a:rPr lang="en-US" altLang="ko-KR" sz="1200" u="none" strike="noStrike" cap="none" baseline="0" dirty="0" smtClean="0">
                          <a:solidFill>
                            <a:schemeClr val="dk1"/>
                          </a:solidFill>
                        </a:rPr>
                        <a:t> / </a:t>
                      </a:r>
                      <a:r>
                        <a:rPr lang="ko-KR" altLang="en-US" sz="12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20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2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편집창</a:t>
                      </a:r>
                      <a:r>
                        <a:rPr lang="ko-KR" altLang="en-US" sz="1200" u="none" strike="noStrike" cap="none" baseline="0" dirty="0" smtClean="0">
                          <a:solidFill>
                            <a:schemeClr val="dk1"/>
                          </a:solidFill>
                        </a:rPr>
                        <a:t> 팝업</a:t>
                      </a:r>
                      <a:endParaRPr lang="en-US" altLang="ko-KR" sz="12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업로드 버튼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업로드 버튼 </a:t>
                      </a: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체크박스에 체크되어있는 </a:t>
                      </a: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컨텐츠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추가 업로드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내리기 버튼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내리기 버튼 </a:t>
                      </a: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메인화면에서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제거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67479" y="1261381"/>
          <a:ext cx="1661321" cy="532992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61321"/>
              </a:tblGrid>
              <a:tr h="5293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bg1"/>
                          </a:solidFill>
                        </a:rPr>
                        <a:t>ADMIN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7F0D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latinLnBrk="1"/>
                      <a:endParaRPr lang="ko-KR" altLang="en-US" sz="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통계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회원관리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프로젝트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결제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커뮤니티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err="1" smtClean="0">
                          <a:solidFill>
                            <a:schemeClr val="bg1"/>
                          </a:solidFill>
                        </a:rPr>
                        <a:t>메인화면</a:t>
                      </a:r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 관리</a:t>
                      </a:r>
                      <a:endParaRPr lang="en-US" altLang="ko-KR" sz="1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실시간 채팅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231457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7" name="직선 연결선 6"/>
          <p:cNvCxnSpPr/>
          <p:nvPr/>
        </p:nvCxnSpPr>
        <p:spPr>
          <a:xfrm>
            <a:off x="1819275" y="1778782"/>
            <a:ext cx="637087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3649" y="1298972"/>
            <a:ext cx="404221" cy="398903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7125000" y="1364363"/>
            <a:ext cx="684803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300" dirty="0" smtClean="0">
                <a:solidFill>
                  <a:schemeClr val="dk1"/>
                </a:solidFill>
              </a:rPr>
              <a:t>유서희</a:t>
            </a:r>
            <a:endParaRPr lang="ko-KR" altLang="en-US" sz="1300" dirty="0"/>
          </a:p>
        </p:txBody>
      </p:sp>
      <p:sp>
        <p:nvSpPr>
          <p:cNvPr id="22" name="이등변 삼각형 21"/>
          <p:cNvSpPr/>
          <p:nvPr/>
        </p:nvSpPr>
        <p:spPr>
          <a:xfrm rot="10800000">
            <a:off x="7823162" y="1465930"/>
            <a:ext cx="106030" cy="101035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6392" y="6165653"/>
            <a:ext cx="1616743" cy="305147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2998" y="2234814"/>
            <a:ext cx="560551" cy="287462"/>
          </a:xfrm>
          <a:prstGeom prst="rect">
            <a:avLst/>
          </a:prstGeom>
        </p:spPr>
      </p:pic>
      <p:sp>
        <p:nvSpPr>
          <p:cNvPr id="54" name="직사각형 53"/>
          <p:cNvSpPr/>
          <p:nvPr/>
        </p:nvSpPr>
        <p:spPr>
          <a:xfrm>
            <a:off x="1958323" y="1834744"/>
            <a:ext cx="4913525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500" b="1" dirty="0" smtClean="0"/>
              <a:t>메인 화면 관리 </a:t>
            </a:r>
            <a:r>
              <a:rPr lang="en-US" altLang="ko-KR" sz="1500" b="1" dirty="0" smtClean="0"/>
              <a:t>&gt; </a:t>
            </a:r>
            <a:r>
              <a:rPr lang="ko-KR" altLang="en-US" sz="1500" b="1" dirty="0" smtClean="0"/>
              <a:t>프로젝트 배너 관리 </a:t>
            </a:r>
            <a:r>
              <a:rPr lang="en-US" altLang="ko-KR" sz="1500" b="1" dirty="0" smtClean="0"/>
              <a:t>&gt; </a:t>
            </a:r>
            <a:r>
              <a:rPr lang="ko-KR" altLang="en-US" sz="1500" b="1" dirty="0" smtClean="0"/>
              <a:t>추천 프로젝트</a:t>
            </a:r>
            <a:endParaRPr lang="ko-KR" altLang="en-US" sz="1500" b="1" dirty="0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xmlns="" id="{62A18DB4-458D-4405-AF44-ABEAF81A218F}"/>
              </a:ext>
            </a:extLst>
          </p:cNvPr>
          <p:cNvGrpSpPr/>
          <p:nvPr/>
        </p:nvGrpSpPr>
        <p:grpSpPr>
          <a:xfrm>
            <a:off x="4426244" y="2658362"/>
            <a:ext cx="1379044" cy="1362109"/>
            <a:chOff x="1289132" y="2322971"/>
            <a:chExt cx="2079370" cy="2500041"/>
          </a:xfrm>
        </p:grpSpPr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xmlns="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xmlns="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xmlns="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xmlns="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58" name="직선 연결선 57">
                <a:extLst>
                  <a:ext uri="{FF2B5EF4-FFF2-40B4-BE49-F238E27FC236}">
                    <a16:creationId xmlns:a16="http://schemas.microsoft.com/office/drawing/2014/main" xmlns="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직선 연결선 58">
                <a:extLst>
                  <a:ext uri="{FF2B5EF4-FFF2-40B4-BE49-F238E27FC236}">
                    <a16:creationId xmlns:a16="http://schemas.microsoft.com/office/drawing/2014/main" xmlns="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1" name="그룹 70"/>
          <p:cNvGrpSpPr/>
          <p:nvPr/>
        </p:nvGrpSpPr>
        <p:grpSpPr>
          <a:xfrm>
            <a:off x="1932998" y="2599697"/>
            <a:ext cx="5971149" cy="1429378"/>
            <a:chOff x="-1255280" y="2599698"/>
            <a:chExt cx="4802888" cy="1231209"/>
          </a:xfrm>
        </p:grpSpPr>
        <p:pic>
          <p:nvPicPr>
            <p:cNvPr id="72" name="그림 7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12904" y="2599698"/>
              <a:ext cx="205653" cy="205652"/>
            </a:xfrm>
            <a:prstGeom prst="rect">
              <a:avLst/>
            </a:prstGeom>
          </p:spPr>
        </p:pic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xmlns="" id="{62A18DB4-458D-4405-AF44-ABEAF81A218F}"/>
                </a:ext>
              </a:extLst>
            </p:cNvPr>
            <p:cNvGrpSpPr/>
            <p:nvPr/>
          </p:nvGrpSpPr>
          <p:grpSpPr>
            <a:xfrm>
              <a:off x="2438375" y="2657641"/>
              <a:ext cx="1109233" cy="1173266"/>
              <a:chOff x="1289132" y="2322971"/>
              <a:chExt cx="2079370" cy="2500041"/>
            </a:xfrm>
          </p:grpSpPr>
          <p:grpSp>
            <p:nvGrpSpPr>
              <p:cNvPr id="74" name="그룹 73">
                <a:extLst>
                  <a:ext uri="{FF2B5EF4-FFF2-40B4-BE49-F238E27FC236}">
                    <a16:creationId xmlns:a16="http://schemas.microsoft.com/office/drawing/2014/main" xmlns="" id="{8834A7D0-76B4-45F1-B59D-FD8735D4521F}"/>
                  </a:ext>
                </a:extLst>
              </p:cNvPr>
              <p:cNvGrpSpPr/>
              <p:nvPr/>
            </p:nvGrpSpPr>
            <p:grpSpPr>
              <a:xfrm>
                <a:off x="1289133" y="2322975"/>
                <a:ext cx="2079369" cy="2500037"/>
                <a:chOff x="1289133" y="2322975"/>
                <a:chExt cx="2079369" cy="2500037"/>
              </a:xfrm>
            </p:grpSpPr>
            <p:sp>
              <p:nvSpPr>
                <p:cNvPr id="78" name="직사각형 77">
                  <a:extLst>
                    <a:ext uri="{FF2B5EF4-FFF2-40B4-BE49-F238E27FC236}">
                      <a16:creationId xmlns:a16="http://schemas.microsoft.com/office/drawing/2014/main" xmlns="" id="{5866C11F-D83C-4D2C-B5A3-F7B5B1E82F04}"/>
                    </a:ext>
                  </a:extLst>
                </p:cNvPr>
                <p:cNvSpPr/>
                <p:nvPr/>
              </p:nvSpPr>
              <p:spPr>
                <a:xfrm>
                  <a:off x="1289133" y="3563712"/>
                  <a:ext cx="2079369" cy="12593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ko-KR" altLang="en-US" sz="700" dirty="0">
                      <a:solidFill>
                        <a:schemeClr val="tx1"/>
                      </a:solidFill>
                    </a:rPr>
                    <a:t>주식회사 메탈로</a:t>
                  </a:r>
                  <a:endParaRPr lang="en-US" altLang="ko-KR" sz="700" dirty="0">
                    <a:solidFill>
                      <a:schemeClr val="tx1"/>
                    </a:solidFill>
                  </a:endParaRPr>
                </a:p>
                <a:p>
                  <a:r>
                    <a:rPr lang="ko-KR" altLang="en-US" sz="700" dirty="0">
                      <a:solidFill>
                        <a:schemeClr val="tx1"/>
                      </a:solidFill>
                    </a:rPr>
                    <a:t>눈앞에서 직접 연주하는 듯한 생생함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&lt;</a:t>
                  </a:r>
                  <a:r>
                    <a:rPr lang="ko-KR" altLang="en-US" sz="700" dirty="0">
                      <a:solidFill>
                        <a:schemeClr val="tx1"/>
                      </a:solidFill>
                    </a:rPr>
                    <a:t>메탈로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VINCENT&gt; </a:t>
                  </a:r>
                </a:p>
                <a:p>
                  <a:r>
                    <a:rPr lang="en-US" altLang="ko-KR" sz="700" dirty="0">
                      <a:solidFill>
                        <a:schemeClr val="tx1"/>
                      </a:solidFill>
                    </a:rPr>
                    <a:t>149% | </a:t>
                  </a:r>
                  <a:r>
                    <a:rPr lang="ko-KR" altLang="en-US" sz="700" dirty="0">
                      <a:solidFill>
                        <a:schemeClr val="tx1"/>
                      </a:solidFill>
                    </a:rPr>
                    <a:t>리워드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| D-18</a:t>
                  </a:r>
                </a:p>
              </p:txBody>
            </p:sp>
            <p:sp>
              <p:nvSpPr>
                <p:cNvPr id="79" name="직사각형 78">
                  <a:extLst>
                    <a:ext uri="{FF2B5EF4-FFF2-40B4-BE49-F238E27FC236}">
                      <a16:creationId xmlns:a16="http://schemas.microsoft.com/office/drawing/2014/main" xmlns="" id="{B3C0FE6C-9934-4CDA-9D8C-67C836C2B08B}"/>
                    </a:ext>
                  </a:extLst>
                </p:cNvPr>
                <p:cNvSpPr/>
                <p:nvPr/>
              </p:nvSpPr>
              <p:spPr>
                <a:xfrm>
                  <a:off x="1289135" y="2322975"/>
                  <a:ext cx="2079367" cy="1240735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endParaRPr lang="en-US" altLang="ko-KR" sz="9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75" name="그룹 74">
                <a:extLst>
                  <a:ext uri="{FF2B5EF4-FFF2-40B4-BE49-F238E27FC236}">
                    <a16:creationId xmlns:a16="http://schemas.microsoft.com/office/drawing/2014/main" xmlns="" id="{37933C1A-A1E4-40BC-B5C7-C6CF8129EF2C}"/>
                  </a:ext>
                </a:extLst>
              </p:cNvPr>
              <p:cNvGrpSpPr/>
              <p:nvPr/>
            </p:nvGrpSpPr>
            <p:grpSpPr>
              <a:xfrm>
                <a:off x="1289132" y="2322971"/>
                <a:ext cx="2079370" cy="1259303"/>
                <a:chOff x="1289132" y="2322971"/>
                <a:chExt cx="2079370" cy="1259303"/>
              </a:xfrm>
            </p:grpSpPr>
            <p:cxnSp>
              <p:nvCxnSpPr>
                <p:cNvPr id="76" name="직선 연결선 75">
                  <a:extLst>
                    <a:ext uri="{FF2B5EF4-FFF2-40B4-BE49-F238E27FC236}">
                      <a16:creationId xmlns:a16="http://schemas.microsoft.com/office/drawing/2014/main" xmlns="" id="{6FCAF67A-66D1-4FB3-98D7-360F38EF73C3}"/>
                    </a:ext>
                  </a:extLst>
                </p:cNvPr>
                <p:cNvCxnSpPr/>
                <p:nvPr/>
              </p:nvCxnSpPr>
              <p:spPr>
                <a:xfrm>
                  <a:off x="1289132" y="2322973"/>
                  <a:ext cx="2079370" cy="125930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직선 연결선 76">
                  <a:extLst>
                    <a:ext uri="{FF2B5EF4-FFF2-40B4-BE49-F238E27FC236}">
                      <a16:creationId xmlns:a16="http://schemas.microsoft.com/office/drawing/2014/main" xmlns="" id="{CB9FCF60-863F-487E-98DF-70E5CEDE449F}"/>
                    </a:ext>
                  </a:extLst>
                </p:cNvPr>
                <p:cNvCxnSpPr/>
                <p:nvPr/>
              </p:nvCxnSpPr>
              <p:spPr>
                <a:xfrm flipH="1">
                  <a:off x="1289138" y="2322971"/>
                  <a:ext cx="2079364" cy="125142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89" name="그림 8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64928" y="2599698"/>
              <a:ext cx="205653" cy="205652"/>
            </a:xfrm>
            <a:prstGeom prst="rect">
              <a:avLst/>
            </a:prstGeom>
          </p:spPr>
        </p:pic>
        <p:pic>
          <p:nvPicPr>
            <p:cNvPr id="90" name="그림 8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1255280" y="2599698"/>
              <a:ext cx="205653" cy="205652"/>
            </a:xfrm>
            <a:prstGeom prst="rect">
              <a:avLst/>
            </a:prstGeom>
          </p:spPr>
        </p:pic>
      </p:grpSp>
      <p:grpSp>
        <p:nvGrpSpPr>
          <p:cNvPr id="154" name="그룹 153">
            <a:extLst>
              <a:ext uri="{FF2B5EF4-FFF2-40B4-BE49-F238E27FC236}">
                <a16:creationId xmlns:a16="http://schemas.microsoft.com/office/drawing/2014/main" xmlns="" id="{62A18DB4-458D-4405-AF44-ABEAF81A218F}"/>
              </a:ext>
            </a:extLst>
          </p:cNvPr>
          <p:cNvGrpSpPr/>
          <p:nvPr/>
        </p:nvGrpSpPr>
        <p:grpSpPr>
          <a:xfrm>
            <a:off x="4426244" y="4495945"/>
            <a:ext cx="1379044" cy="1362109"/>
            <a:chOff x="1289132" y="2322971"/>
            <a:chExt cx="2079370" cy="2500041"/>
          </a:xfrm>
        </p:grpSpPr>
        <p:grpSp>
          <p:nvGrpSpPr>
            <p:cNvPr id="155" name="그룹 154">
              <a:extLst>
                <a:ext uri="{FF2B5EF4-FFF2-40B4-BE49-F238E27FC236}">
                  <a16:creationId xmlns:a16="http://schemas.microsoft.com/office/drawing/2014/main" xmlns="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159" name="직사각형 158">
                <a:extLst>
                  <a:ext uri="{FF2B5EF4-FFF2-40B4-BE49-F238E27FC236}">
                    <a16:creationId xmlns:a16="http://schemas.microsoft.com/office/drawing/2014/main" xmlns="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160" name="직사각형 159">
                <a:extLst>
                  <a:ext uri="{FF2B5EF4-FFF2-40B4-BE49-F238E27FC236}">
                    <a16:creationId xmlns:a16="http://schemas.microsoft.com/office/drawing/2014/main" xmlns="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6" name="그룹 155">
              <a:extLst>
                <a:ext uri="{FF2B5EF4-FFF2-40B4-BE49-F238E27FC236}">
                  <a16:creationId xmlns:a16="http://schemas.microsoft.com/office/drawing/2014/main" xmlns="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157" name="직선 연결선 156">
                <a:extLst>
                  <a:ext uri="{FF2B5EF4-FFF2-40B4-BE49-F238E27FC236}">
                    <a16:creationId xmlns:a16="http://schemas.microsoft.com/office/drawing/2014/main" xmlns="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8" name="직선 연결선 157">
                <a:extLst>
                  <a:ext uri="{FF2B5EF4-FFF2-40B4-BE49-F238E27FC236}">
                    <a16:creationId xmlns:a16="http://schemas.microsoft.com/office/drawing/2014/main" xmlns="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1" name="그룹 160"/>
          <p:cNvGrpSpPr/>
          <p:nvPr/>
        </p:nvGrpSpPr>
        <p:grpSpPr>
          <a:xfrm>
            <a:off x="1932998" y="4437280"/>
            <a:ext cx="5971149" cy="1429378"/>
            <a:chOff x="-1255280" y="2599698"/>
            <a:chExt cx="4802888" cy="1231209"/>
          </a:xfrm>
        </p:grpSpPr>
        <p:pic>
          <p:nvPicPr>
            <p:cNvPr id="162" name="그림 16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12904" y="2599698"/>
              <a:ext cx="205653" cy="205652"/>
            </a:xfrm>
            <a:prstGeom prst="rect">
              <a:avLst/>
            </a:prstGeom>
          </p:spPr>
        </p:pic>
        <p:grpSp>
          <p:nvGrpSpPr>
            <p:cNvPr id="163" name="그룹 162">
              <a:extLst>
                <a:ext uri="{FF2B5EF4-FFF2-40B4-BE49-F238E27FC236}">
                  <a16:creationId xmlns:a16="http://schemas.microsoft.com/office/drawing/2014/main" xmlns="" id="{62A18DB4-458D-4405-AF44-ABEAF81A218F}"/>
                </a:ext>
              </a:extLst>
            </p:cNvPr>
            <p:cNvGrpSpPr/>
            <p:nvPr/>
          </p:nvGrpSpPr>
          <p:grpSpPr>
            <a:xfrm>
              <a:off x="2438375" y="2657641"/>
              <a:ext cx="1109233" cy="1173266"/>
              <a:chOff x="1289132" y="2322971"/>
              <a:chExt cx="2079370" cy="2500041"/>
            </a:xfrm>
          </p:grpSpPr>
          <p:grpSp>
            <p:nvGrpSpPr>
              <p:cNvPr id="169" name="그룹 168">
                <a:extLst>
                  <a:ext uri="{FF2B5EF4-FFF2-40B4-BE49-F238E27FC236}">
                    <a16:creationId xmlns:a16="http://schemas.microsoft.com/office/drawing/2014/main" xmlns="" id="{8834A7D0-76B4-45F1-B59D-FD8735D4521F}"/>
                  </a:ext>
                </a:extLst>
              </p:cNvPr>
              <p:cNvGrpSpPr/>
              <p:nvPr/>
            </p:nvGrpSpPr>
            <p:grpSpPr>
              <a:xfrm>
                <a:off x="1289133" y="2322975"/>
                <a:ext cx="2079369" cy="2500037"/>
                <a:chOff x="1289133" y="2322975"/>
                <a:chExt cx="2079369" cy="2500037"/>
              </a:xfrm>
            </p:grpSpPr>
            <p:sp>
              <p:nvSpPr>
                <p:cNvPr id="173" name="직사각형 172">
                  <a:extLst>
                    <a:ext uri="{FF2B5EF4-FFF2-40B4-BE49-F238E27FC236}">
                      <a16:creationId xmlns:a16="http://schemas.microsoft.com/office/drawing/2014/main" xmlns="" id="{5866C11F-D83C-4D2C-B5A3-F7B5B1E82F04}"/>
                    </a:ext>
                  </a:extLst>
                </p:cNvPr>
                <p:cNvSpPr/>
                <p:nvPr/>
              </p:nvSpPr>
              <p:spPr>
                <a:xfrm>
                  <a:off x="1289133" y="3563712"/>
                  <a:ext cx="2079369" cy="12593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ko-KR" altLang="en-US" sz="700" dirty="0">
                      <a:solidFill>
                        <a:schemeClr val="tx1"/>
                      </a:solidFill>
                    </a:rPr>
                    <a:t>주식회사 메탈로</a:t>
                  </a:r>
                  <a:endParaRPr lang="en-US" altLang="ko-KR" sz="700" dirty="0">
                    <a:solidFill>
                      <a:schemeClr val="tx1"/>
                    </a:solidFill>
                  </a:endParaRPr>
                </a:p>
                <a:p>
                  <a:r>
                    <a:rPr lang="ko-KR" altLang="en-US" sz="700" dirty="0">
                      <a:solidFill>
                        <a:schemeClr val="tx1"/>
                      </a:solidFill>
                    </a:rPr>
                    <a:t>눈앞에서 직접 연주하는 듯한 생생함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&lt;</a:t>
                  </a:r>
                  <a:r>
                    <a:rPr lang="ko-KR" altLang="en-US" sz="700" dirty="0">
                      <a:solidFill>
                        <a:schemeClr val="tx1"/>
                      </a:solidFill>
                    </a:rPr>
                    <a:t>메탈로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VINCENT&gt; </a:t>
                  </a:r>
                </a:p>
                <a:p>
                  <a:r>
                    <a:rPr lang="en-US" altLang="ko-KR" sz="700" dirty="0">
                      <a:solidFill>
                        <a:schemeClr val="tx1"/>
                      </a:solidFill>
                    </a:rPr>
                    <a:t>149% | </a:t>
                  </a:r>
                  <a:r>
                    <a:rPr lang="ko-KR" altLang="en-US" sz="700" dirty="0">
                      <a:solidFill>
                        <a:schemeClr val="tx1"/>
                      </a:solidFill>
                    </a:rPr>
                    <a:t>리워드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| D-18</a:t>
                  </a:r>
                </a:p>
              </p:txBody>
            </p:sp>
            <p:sp>
              <p:nvSpPr>
                <p:cNvPr id="174" name="직사각형 173">
                  <a:extLst>
                    <a:ext uri="{FF2B5EF4-FFF2-40B4-BE49-F238E27FC236}">
                      <a16:creationId xmlns:a16="http://schemas.microsoft.com/office/drawing/2014/main" xmlns="" id="{B3C0FE6C-9934-4CDA-9D8C-67C836C2B08B}"/>
                    </a:ext>
                  </a:extLst>
                </p:cNvPr>
                <p:cNvSpPr/>
                <p:nvPr/>
              </p:nvSpPr>
              <p:spPr>
                <a:xfrm>
                  <a:off x="1289135" y="2322975"/>
                  <a:ext cx="2079367" cy="1240735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endParaRPr lang="en-US" altLang="ko-KR" sz="9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70" name="그룹 169">
                <a:extLst>
                  <a:ext uri="{FF2B5EF4-FFF2-40B4-BE49-F238E27FC236}">
                    <a16:creationId xmlns:a16="http://schemas.microsoft.com/office/drawing/2014/main" xmlns="" id="{37933C1A-A1E4-40BC-B5C7-C6CF8129EF2C}"/>
                  </a:ext>
                </a:extLst>
              </p:cNvPr>
              <p:cNvGrpSpPr/>
              <p:nvPr/>
            </p:nvGrpSpPr>
            <p:grpSpPr>
              <a:xfrm>
                <a:off x="1289132" y="2322971"/>
                <a:ext cx="2079370" cy="1259303"/>
                <a:chOff x="1289132" y="2322971"/>
                <a:chExt cx="2079370" cy="1259303"/>
              </a:xfrm>
            </p:grpSpPr>
            <p:cxnSp>
              <p:nvCxnSpPr>
                <p:cNvPr id="171" name="직선 연결선 170">
                  <a:extLst>
                    <a:ext uri="{FF2B5EF4-FFF2-40B4-BE49-F238E27FC236}">
                      <a16:creationId xmlns:a16="http://schemas.microsoft.com/office/drawing/2014/main" xmlns="" id="{6FCAF67A-66D1-4FB3-98D7-360F38EF73C3}"/>
                    </a:ext>
                  </a:extLst>
                </p:cNvPr>
                <p:cNvCxnSpPr/>
                <p:nvPr/>
              </p:nvCxnSpPr>
              <p:spPr>
                <a:xfrm>
                  <a:off x="1289132" y="2322973"/>
                  <a:ext cx="2079370" cy="125930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직선 연결선 171">
                  <a:extLst>
                    <a:ext uri="{FF2B5EF4-FFF2-40B4-BE49-F238E27FC236}">
                      <a16:creationId xmlns:a16="http://schemas.microsoft.com/office/drawing/2014/main" xmlns="" id="{CB9FCF60-863F-487E-98DF-70E5CEDE449F}"/>
                    </a:ext>
                  </a:extLst>
                </p:cNvPr>
                <p:cNvCxnSpPr/>
                <p:nvPr/>
              </p:nvCxnSpPr>
              <p:spPr>
                <a:xfrm flipH="1">
                  <a:off x="1289138" y="2322971"/>
                  <a:ext cx="2079364" cy="125142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164" name="그림 16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64928" y="2599698"/>
              <a:ext cx="205653" cy="205652"/>
            </a:xfrm>
            <a:prstGeom prst="rect">
              <a:avLst/>
            </a:prstGeom>
          </p:spPr>
        </p:pic>
        <p:pic>
          <p:nvPicPr>
            <p:cNvPr id="168" name="그림 16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1255280" y="2599698"/>
              <a:ext cx="205653" cy="205652"/>
            </a:xfrm>
            <a:prstGeom prst="rect">
              <a:avLst/>
            </a:prstGeom>
          </p:spPr>
        </p:pic>
      </p:grpSp>
      <p:grpSp>
        <p:nvGrpSpPr>
          <p:cNvPr id="175" name="그룹 174">
            <a:extLst>
              <a:ext uri="{FF2B5EF4-FFF2-40B4-BE49-F238E27FC236}">
                <a16:creationId xmlns:a16="http://schemas.microsoft.com/office/drawing/2014/main" xmlns="" id="{62A18DB4-458D-4405-AF44-ABEAF81A218F}"/>
              </a:ext>
            </a:extLst>
          </p:cNvPr>
          <p:cNvGrpSpPr/>
          <p:nvPr/>
        </p:nvGrpSpPr>
        <p:grpSpPr>
          <a:xfrm>
            <a:off x="2348441" y="4504550"/>
            <a:ext cx="1379044" cy="1362109"/>
            <a:chOff x="1289132" y="2322971"/>
            <a:chExt cx="2079370" cy="2500041"/>
          </a:xfrm>
        </p:grpSpPr>
        <p:grpSp>
          <p:nvGrpSpPr>
            <p:cNvPr id="176" name="그룹 175">
              <a:extLst>
                <a:ext uri="{FF2B5EF4-FFF2-40B4-BE49-F238E27FC236}">
                  <a16:creationId xmlns:a16="http://schemas.microsoft.com/office/drawing/2014/main" xmlns="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180" name="직사각형 179">
                <a:extLst>
                  <a:ext uri="{FF2B5EF4-FFF2-40B4-BE49-F238E27FC236}">
                    <a16:creationId xmlns:a16="http://schemas.microsoft.com/office/drawing/2014/main" xmlns="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181" name="직사각형 180">
                <a:extLst>
                  <a:ext uri="{FF2B5EF4-FFF2-40B4-BE49-F238E27FC236}">
                    <a16:creationId xmlns:a16="http://schemas.microsoft.com/office/drawing/2014/main" xmlns="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7" name="그룹 176">
              <a:extLst>
                <a:ext uri="{FF2B5EF4-FFF2-40B4-BE49-F238E27FC236}">
                  <a16:creationId xmlns:a16="http://schemas.microsoft.com/office/drawing/2014/main" xmlns="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178" name="직선 연결선 177">
                <a:extLst>
                  <a:ext uri="{FF2B5EF4-FFF2-40B4-BE49-F238E27FC236}">
                    <a16:creationId xmlns:a16="http://schemas.microsoft.com/office/drawing/2014/main" xmlns="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9" name="직선 연결선 178">
                <a:extLst>
                  <a:ext uri="{FF2B5EF4-FFF2-40B4-BE49-F238E27FC236}">
                    <a16:creationId xmlns:a16="http://schemas.microsoft.com/office/drawing/2014/main" xmlns="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83" name="직사각형 182"/>
          <p:cNvSpPr/>
          <p:nvPr/>
        </p:nvSpPr>
        <p:spPr>
          <a:xfrm>
            <a:off x="4555356" y="4081095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2020-01-23</a:t>
            </a:r>
            <a:endParaRPr lang="en-US" altLang="ko-KR" sz="800" dirty="0"/>
          </a:p>
        </p:txBody>
      </p:sp>
      <p:sp>
        <p:nvSpPr>
          <p:cNvPr id="184" name="직사각형 183"/>
          <p:cNvSpPr/>
          <p:nvPr/>
        </p:nvSpPr>
        <p:spPr>
          <a:xfrm>
            <a:off x="6654215" y="4081095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2020-01-21</a:t>
            </a:r>
            <a:endParaRPr lang="en-US" altLang="ko-KR" sz="800" dirty="0"/>
          </a:p>
        </p:txBody>
      </p:sp>
      <p:sp>
        <p:nvSpPr>
          <p:cNvPr id="185" name="직사각형 184"/>
          <p:cNvSpPr/>
          <p:nvPr/>
        </p:nvSpPr>
        <p:spPr>
          <a:xfrm>
            <a:off x="6654215" y="5950209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2020-01-11</a:t>
            </a:r>
            <a:endParaRPr lang="en-US" altLang="ko-KR" sz="800" dirty="0"/>
          </a:p>
        </p:txBody>
      </p:sp>
      <p:sp>
        <p:nvSpPr>
          <p:cNvPr id="186" name="직사각형 185"/>
          <p:cNvSpPr/>
          <p:nvPr/>
        </p:nvSpPr>
        <p:spPr>
          <a:xfrm>
            <a:off x="4555356" y="5950209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2020-01-12</a:t>
            </a:r>
            <a:endParaRPr lang="en-US" altLang="ko-KR" sz="800" dirty="0"/>
          </a:p>
        </p:txBody>
      </p:sp>
      <p:sp>
        <p:nvSpPr>
          <p:cNvPr id="187" name="직사각형 186"/>
          <p:cNvSpPr/>
          <p:nvPr/>
        </p:nvSpPr>
        <p:spPr>
          <a:xfrm>
            <a:off x="2477553" y="5950209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2020-01-15</a:t>
            </a:r>
            <a:endParaRPr lang="en-US" altLang="ko-KR" sz="800" dirty="0"/>
          </a:p>
        </p:txBody>
      </p:sp>
      <p:sp>
        <p:nvSpPr>
          <p:cNvPr id="50" name="Google Shape;173;g7c553259d1_0_81"/>
          <p:cNvSpPr/>
          <p:nvPr/>
        </p:nvSpPr>
        <p:spPr>
          <a:xfrm>
            <a:off x="1909486" y="2885949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271899" y="2538515"/>
            <a:ext cx="1547626" cy="17653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Google Shape;174;g7c553259d1_0_81"/>
          <p:cNvSpPr/>
          <p:nvPr/>
        </p:nvSpPr>
        <p:spPr>
          <a:xfrm>
            <a:off x="7559749" y="1862334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altLang="ko-KR" sz="1800" b="1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81" name="그림 8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69968" y="2260651"/>
            <a:ext cx="585051" cy="270586"/>
          </a:xfrm>
          <a:prstGeom prst="rect">
            <a:avLst/>
          </a:prstGeom>
        </p:spPr>
      </p:pic>
      <p:pic>
        <p:nvPicPr>
          <p:cNvPr id="91" name="그림 9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33097" y="2287368"/>
            <a:ext cx="799137" cy="237838"/>
          </a:xfrm>
          <a:prstGeom prst="rect">
            <a:avLst/>
          </a:prstGeom>
        </p:spPr>
      </p:pic>
      <p:pic>
        <p:nvPicPr>
          <p:cNvPr id="92" name="그림 9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35969" y="2280833"/>
            <a:ext cx="501857" cy="254565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2348441" y="2666967"/>
            <a:ext cx="1379044" cy="1629572"/>
            <a:chOff x="2348441" y="2666967"/>
            <a:chExt cx="1379044" cy="1629572"/>
          </a:xfrm>
        </p:grpSpPr>
        <p:sp>
          <p:nvSpPr>
            <p:cNvPr id="12" name="직사각형 11"/>
            <p:cNvSpPr/>
            <p:nvPr/>
          </p:nvSpPr>
          <p:spPr>
            <a:xfrm>
              <a:off x="2477553" y="4081095"/>
              <a:ext cx="112082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" dirty="0" smtClean="0"/>
                <a:t>등록일 </a:t>
              </a:r>
              <a:r>
                <a:rPr lang="en-US" altLang="ko-KR" sz="800" dirty="0" smtClean="0"/>
                <a:t>: 2020-01-25</a:t>
              </a:r>
              <a:endParaRPr lang="en-US" altLang="ko-KR" sz="800" dirty="0"/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2348441" y="2666967"/>
              <a:ext cx="1379044" cy="1362109"/>
              <a:chOff x="2348441" y="2666967"/>
              <a:chExt cx="1379044" cy="1362109"/>
            </a:xfrm>
          </p:grpSpPr>
          <p:grpSp>
            <p:nvGrpSpPr>
              <p:cNvPr id="82" name="그룹 81">
                <a:extLst>
                  <a:ext uri="{FF2B5EF4-FFF2-40B4-BE49-F238E27FC236}">
                    <a16:creationId xmlns:a16="http://schemas.microsoft.com/office/drawing/2014/main" xmlns="" id="{62A18DB4-458D-4405-AF44-ABEAF81A218F}"/>
                  </a:ext>
                </a:extLst>
              </p:cNvPr>
              <p:cNvGrpSpPr/>
              <p:nvPr/>
            </p:nvGrpSpPr>
            <p:grpSpPr>
              <a:xfrm>
                <a:off x="2348441" y="2666967"/>
                <a:ext cx="1379044" cy="1362109"/>
                <a:chOff x="1289132" y="2322971"/>
                <a:chExt cx="2079370" cy="2500041"/>
              </a:xfrm>
            </p:grpSpPr>
            <p:grpSp>
              <p:nvGrpSpPr>
                <p:cNvPr id="83" name="그룹 82">
                  <a:extLst>
                    <a:ext uri="{FF2B5EF4-FFF2-40B4-BE49-F238E27FC236}">
                      <a16:creationId xmlns:a16="http://schemas.microsoft.com/office/drawing/2014/main" xmlns="" id="{8834A7D0-76B4-45F1-B59D-FD8735D4521F}"/>
                    </a:ext>
                  </a:extLst>
                </p:cNvPr>
                <p:cNvGrpSpPr/>
                <p:nvPr/>
              </p:nvGrpSpPr>
              <p:grpSpPr>
                <a:xfrm>
                  <a:off x="1289133" y="2322975"/>
                  <a:ext cx="2079369" cy="2500037"/>
                  <a:chOff x="1289133" y="2322975"/>
                  <a:chExt cx="2079369" cy="2500037"/>
                </a:xfrm>
              </p:grpSpPr>
              <p:sp>
                <p:nvSpPr>
                  <p:cNvPr id="87" name="직사각형 86">
                    <a:extLst>
                      <a:ext uri="{FF2B5EF4-FFF2-40B4-BE49-F238E27FC236}">
                        <a16:creationId xmlns:a16="http://schemas.microsoft.com/office/drawing/2014/main" xmlns="" id="{5866C11F-D83C-4D2C-B5A3-F7B5B1E82F04}"/>
                      </a:ext>
                    </a:extLst>
                  </p:cNvPr>
                  <p:cNvSpPr/>
                  <p:nvPr/>
                </p:nvSpPr>
                <p:spPr>
                  <a:xfrm>
                    <a:off x="1289133" y="3563712"/>
                    <a:ext cx="2079369" cy="12593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r>
                      <a:rPr lang="ko-KR" altLang="en-US" sz="700" dirty="0">
                        <a:solidFill>
                          <a:schemeClr val="tx1"/>
                        </a:solidFill>
                      </a:rPr>
                      <a:t>주식회사 메탈로</a:t>
                    </a:r>
                    <a:endParaRPr lang="en-US" altLang="ko-KR" sz="700" dirty="0">
                      <a:solidFill>
                        <a:schemeClr val="tx1"/>
                      </a:solidFill>
                    </a:endParaRPr>
                  </a:p>
                  <a:p>
                    <a:r>
                      <a:rPr lang="ko-KR" altLang="en-US" sz="700" dirty="0" smtClean="0">
                        <a:solidFill>
                          <a:schemeClr val="tx1"/>
                        </a:solidFill>
                      </a:rPr>
                      <a:t>눈앞에서 </a:t>
                    </a:r>
                    <a:r>
                      <a:rPr lang="ko-KR" altLang="en-US" sz="700" dirty="0">
                        <a:solidFill>
                          <a:schemeClr val="tx1"/>
                        </a:solidFill>
                      </a:rPr>
                      <a:t>직접 연주하는 듯한 생생함 </a:t>
                    </a:r>
                    <a:r>
                      <a:rPr lang="en-US" altLang="ko-KR" sz="700" dirty="0">
                        <a:solidFill>
                          <a:schemeClr val="tx1"/>
                        </a:solidFill>
                      </a:rPr>
                      <a:t>&lt;</a:t>
                    </a:r>
                    <a:r>
                      <a:rPr lang="ko-KR" altLang="en-US" sz="700" dirty="0">
                        <a:solidFill>
                          <a:schemeClr val="tx1"/>
                        </a:solidFill>
                      </a:rPr>
                      <a:t>메탈로 </a:t>
                    </a:r>
                    <a:r>
                      <a:rPr lang="en-US" altLang="ko-KR" sz="700" dirty="0">
                        <a:solidFill>
                          <a:schemeClr val="tx1"/>
                        </a:solidFill>
                      </a:rPr>
                      <a:t>VINCENT&gt; </a:t>
                    </a:r>
                  </a:p>
                  <a:p>
                    <a:r>
                      <a:rPr lang="en-US" altLang="ko-KR" sz="700" dirty="0">
                        <a:solidFill>
                          <a:schemeClr val="tx1"/>
                        </a:solidFill>
                      </a:rPr>
                      <a:t>149% | </a:t>
                    </a:r>
                    <a:r>
                      <a:rPr lang="ko-KR" altLang="en-US" sz="700" dirty="0">
                        <a:solidFill>
                          <a:schemeClr val="tx1"/>
                        </a:solidFill>
                      </a:rPr>
                      <a:t>리워드 </a:t>
                    </a:r>
                    <a:r>
                      <a:rPr lang="en-US" altLang="ko-KR" sz="700" dirty="0">
                        <a:solidFill>
                          <a:schemeClr val="tx1"/>
                        </a:solidFill>
                      </a:rPr>
                      <a:t>| D-18</a:t>
                    </a:r>
                  </a:p>
                </p:txBody>
              </p:sp>
              <p:sp>
                <p:nvSpPr>
                  <p:cNvPr id="88" name="직사각형 87">
                    <a:extLst>
                      <a:ext uri="{FF2B5EF4-FFF2-40B4-BE49-F238E27FC236}">
                        <a16:creationId xmlns:a16="http://schemas.microsoft.com/office/drawing/2014/main" xmlns="" id="{B3C0FE6C-9934-4CDA-9D8C-67C836C2B08B}"/>
                      </a:ext>
                    </a:extLst>
                  </p:cNvPr>
                  <p:cNvSpPr/>
                  <p:nvPr/>
                </p:nvSpPr>
                <p:spPr>
                  <a:xfrm>
                    <a:off x="1289135" y="2322975"/>
                    <a:ext cx="2079367" cy="1240735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endParaRPr lang="en-US" altLang="ko-KR" sz="9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84" name="그룹 83">
                  <a:extLst>
                    <a:ext uri="{FF2B5EF4-FFF2-40B4-BE49-F238E27FC236}">
                      <a16:creationId xmlns:a16="http://schemas.microsoft.com/office/drawing/2014/main" xmlns="" id="{37933C1A-A1E4-40BC-B5C7-C6CF8129EF2C}"/>
                    </a:ext>
                  </a:extLst>
                </p:cNvPr>
                <p:cNvGrpSpPr/>
                <p:nvPr/>
              </p:nvGrpSpPr>
              <p:grpSpPr>
                <a:xfrm>
                  <a:off x="1289132" y="2322971"/>
                  <a:ext cx="2079370" cy="1259303"/>
                  <a:chOff x="1289132" y="2322971"/>
                  <a:chExt cx="2079370" cy="1259303"/>
                </a:xfrm>
              </p:grpSpPr>
              <p:cxnSp>
                <p:nvCxnSpPr>
                  <p:cNvPr id="85" name="직선 연결선 84">
                    <a:extLst>
                      <a:ext uri="{FF2B5EF4-FFF2-40B4-BE49-F238E27FC236}">
                        <a16:creationId xmlns:a16="http://schemas.microsoft.com/office/drawing/2014/main" xmlns="" id="{6FCAF67A-66D1-4FB3-98D7-360F38EF73C3}"/>
                      </a:ext>
                    </a:extLst>
                  </p:cNvPr>
                  <p:cNvCxnSpPr/>
                  <p:nvPr/>
                </p:nvCxnSpPr>
                <p:spPr>
                  <a:xfrm>
                    <a:off x="1289132" y="2322973"/>
                    <a:ext cx="2079370" cy="1259301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" name="직선 연결선 85">
                    <a:extLst>
                      <a:ext uri="{FF2B5EF4-FFF2-40B4-BE49-F238E27FC236}">
                        <a16:creationId xmlns:a16="http://schemas.microsoft.com/office/drawing/2014/main" xmlns="" id="{CB9FCF60-863F-487E-98DF-70E5CEDE449F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1289138" y="2322971"/>
                    <a:ext cx="2079364" cy="1251422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51" name="Google Shape;174;g7c553259d1_0_81"/>
              <p:cNvSpPr/>
              <p:nvPr/>
            </p:nvSpPr>
            <p:spPr>
              <a:xfrm>
                <a:off x="2907270" y="2882075"/>
                <a:ext cx="302700" cy="3246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lang="ko-KR" sz="1800" b="1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2</a:t>
                </a:r>
                <a:endParaRPr sz="18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34801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77205790"/>
              </p:ext>
            </p:extLst>
          </p:nvPr>
        </p:nvGraphicFramePr>
        <p:xfrm>
          <a:off x="131600" y="115759"/>
          <a:ext cx="506905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64761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42143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admin_a_sh_umain_security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메인화면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배너 관리 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&gt;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투자 프로젝트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75250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9789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5" name="Google Shape;168;g7c553259d1_0_81"/>
          <p:cNvSpPr/>
          <p:nvPr/>
        </p:nvSpPr>
        <p:spPr>
          <a:xfrm>
            <a:off x="157954" y="1245493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ko-KR" altLang="en-US" sz="1200"/>
              <a:t>이미지</a:t>
            </a:r>
            <a:endParaRPr lang="ko-KR" altLang="en-US" sz="12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67479" y="1261381"/>
          <a:ext cx="1661321" cy="532992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61321"/>
              </a:tblGrid>
              <a:tr h="5293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bg1"/>
                          </a:solidFill>
                        </a:rPr>
                        <a:t>ADMIN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7F0D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latinLnBrk="1"/>
                      <a:endParaRPr lang="ko-KR" altLang="en-US" sz="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통계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회원관리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프로젝트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결제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커뮤니티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err="1" smtClean="0">
                          <a:solidFill>
                            <a:schemeClr val="bg1"/>
                          </a:solidFill>
                        </a:rPr>
                        <a:t>메인화면</a:t>
                      </a:r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 관리</a:t>
                      </a:r>
                      <a:endParaRPr lang="en-US" altLang="ko-KR" sz="1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실시간 채팅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231457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7" name="직선 연결선 6"/>
          <p:cNvCxnSpPr/>
          <p:nvPr/>
        </p:nvCxnSpPr>
        <p:spPr>
          <a:xfrm>
            <a:off x="1819275" y="1778782"/>
            <a:ext cx="637087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3649" y="1298972"/>
            <a:ext cx="404221" cy="398903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7125000" y="1364363"/>
            <a:ext cx="684803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300" dirty="0" smtClean="0">
                <a:solidFill>
                  <a:schemeClr val="dk1"/>
                </a:solidFill>
              </a:rPr>
              <a:t>유서희</a:t>
            </a:r>
            <a:endParaRPr lang="ko-KR" altLang="en-US" sz="1300" dirty="0"/>
          </a:p>
        </p:txBody>
      </p:sp>
      <p:sp>
        <p:nvSpPr>
          <p:cNvPr id="22" name="이등변 삼각형 21"/>
          <p:cNvSpPr/>
          <p:nvPr/>
        </p:nvSpPr>
        <p:spPr>
          <a:xfrm rot="10800000">
            <a:off x="7823162" y="1465930"/>
            <a:ext cx="106030" cy="101035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6392" y="6165653"/>
            <a:ext cx="1616743" cy="305147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2998" y="2234814"/>
            <a:ext cx="560551" cy="287462"/>
          </a:xfrm>
          <a:prstGeom prst="rect">
            <a:avLst/>
          </a:prstGeom>
        </p:spPr>
      </p:pic>
      <p:sp>
        <p:nvSpPr>
          <p:cNvPr id="54" name="직사각형 53"/>
          <p:cNvSpPr/>
          <p:nvPr/>
        </p:nvSpPr>
        <p:spPr>
          <a:xfrm>
            <a:off x="1958323" y="1834744"/>
            <a:ext cx="4913525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500" b="1" dirty="0" smtClean="0"/>
              <a:t>메인 화면 관리 </a:t>
            </a:r>
            <a:r>
              <a:rPr lang="en-US" altLang="ko-KR" sz="1500" b="1" dirty="0" smtClean="0"/>
              <a:t>&gt; </a:t>
            </a:r>
            <a:r>
              <a:rPr lang="ko-KR" altLang="en-US" sz="1500" b="1" dirty="0" smtClean="0"/>
              <a:t>프로젝트 배너 관리 </a:t>
            </a:r>
            <a:r>
              <a:rPr lang="en-US" altLang="ko-KR" sz="1500" b="1" dirty="0" smtClean="0"/>
              <a:t>&gt; </a:t>
            </a:r>
            <a:r>
              <a:rPr lang="ko-KR" altLang="en-US" sz="1500" b="1" dirty="0" smtClean="0"/>
              <a:t>투자 프로젝트</a:t>
            </a:r>
            <a:endParaRPr lang="ko-KR" altLang="en-US" sz="1500" b="1" dirty="0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xmlns="" id="{62A18DB4-458D-4405-AF44-ABEAF81A218F}"/>
              </a:ext>
            </a:extLst>
          </p:cNvPr>
          <p:cNvGrpSpPr/>
          <p:nvPr/>
        </p:nvGrpSpPr>
        <p:grpSpPr>
          <a:xfrm>
            <a:off x="4426244" y="2658362"/>
            <a:ext cx="1379044" cy="1362109"/>
            <a:chOff x="1289132" y="2322971"/>
            <a:chExt cx="2079370" cy="2500041"/>
          </a:xfrm>
        </p:grpSpPr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xmlns="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xmlns="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xmlns="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xmlns="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58" name="직선 연결선 57">
                <a:extLst>
                  <a:ext uri="{FF2B5EF4-FFF2-40B4-BE49-F238E27FC236}">
                    <a16:creationId xmlns:a16="http://schemas.microsoft.com/office/drawing/2014/main" xmlns="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직선 연결선 58">
                <a:extLst>
                  <a:ext uri="{FF2B5EF4-FFF2-40B4-BE49-F238E27FC236}">
                    <a16:creationId xmlns:a16="http://schemas.microsoft.com/office/drawing/2014/main" xmlns="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1" name="그룹 70"/>
          <p:cNvGrpSpPr/>
          <p:nvPr/>
        </p:nvGrpSpPr>
        <p:grpSpPr>
          <a:xfrm>
            <a:off x="1932998" y="2599697"/>
            <a:ext cx="5971149" cy="1429378"/>
            <a:chOff x="-1255280" y="2599698"/>
            <a:chExt cx="4802888" cy="1231209"/>
          </a:xfrm>
        </p:grpSpPr>
        <p:pic>
          <p:nvPicPr>
            <p:cNvPr id="72" name="그림 7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12904" y="2599698"/>
              <a:ext cx="205653" cy="205652"/>
            </a:xfrm>
            <a:prstGeom prst="rect">
              <a:avLst/>
            </a:prstGeom>
          </p:spPr>
        </p:pic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xmlns="" id="{62A18DB4-458D-4405-AF44-ABEAF81A218F}"/>
                </a:ext>
              </a:extLst>
            </p:cNvPr>
            <p:cNvGrpSpPr/>
            <p:nvPr/>
          </p:nvGrpSpPr>
          <p:grpSpPr>
            <a:xfrm>
              <a:off x="2438375" y="2657641"/>
              <a:ext cx="1109233" cy="1173266"/>
              <a:chOff x="1289132" y="2322971"/>
              <a:chExt cx="2079370" cy="2500041"/>
            </a:xfrm>
          </p:grpSpPr>
          <p:grpSp>
            <p:nvGrpSpPr>
              <p:cNvPr id="74" name="그룹 73">
                <a:extLst>
                  <a:ext uri="{FF2B5EF4-FFF2-40B4-BE49-F238E27FC236}">
                    <a16:creationId xmlns:a16="http://schemas.microsoft.com/office/drawing/2014/main" xmlns="" id="{8834A7D0-76B4-45F1-B59D-FD8735D4521F}"/>
                  </a:ext>
                </a:extLst>
              </p:cNvPr>
              <p:cNvGrpSpPr/>
              <p:nvPr/>
            </p:nvGrpSpPr>
            <p:grpSpPr>
              <a:xfrm>
                <a:off x="1289133" y="2322975"/>
                <a:ext cx="2079369" cy="2500037"/>
                <a:chOff x="1289133" y="2322975"/>
                <a:chExt cx="2079369" cy="2500037"/>
              </a:xfrm>
            </p:grpSpPr>
            <p:sp>
              <p:nvSpPr>
                <p:cNvPr id="78" name="직사각형 77">
                  <a:extLst>
                    <a:ext uri="{FF2B5EF4-FFF2-40B4-BE49-F238E27FC236}">
                      <a16:creationId xmlns:a16="http://schemas.microsoft.com/office/drawing/2014/main" xmlns="" id="{5866C11F-D83C-4D2C-B5A3-F7B5B1E82F04}"/>
                    </a:ext>
                  </a:extLst>
                </p:cNvPr>
                <p:cNvSpPr/>
                <p:nvPr/>
              </p:nvSpPr>
              <p:spPr>
                <a:xfrm>
                  <a:off x="1289133" y="3563712"/>
                  <a:ext cx="2079369" cy="12593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ko-KR" altLang="en-US" sz="700" dirty="0">
                      <a:solidFill>
                        <a:schemeClr val="tx1"/>
                      </a:solidFill>
                    </a:rPr>
                    <a:t>주식회사 메탈로</a:t>
                  </a:r>
                  <a:endParaRPr lang="en-US" altLang="ko-KR" sz="700" dirty="0">
                    <a:solidFill>
                      <a:schemeClr val="tx1"/>
                    </a:solidFill>
                  </a:endParaRPr>
                </a:p>
                <a:p>
                  <a:r>
                    <a:rPr lang="ko-KR" altLang="en-US" sz="700" dirty="0">
                      <a:solidFill>
                        <a:schemeClr val="tx1"/>
                      </a:solidFill>
                    </a:rPr>
                    <a:t>눈앞에서 직접 연주하는 듯한 생생함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&lt;</a:t>
                  </a:r>
                  <a:r>
                    <a:rPr lang="ko-KR" altLang="en-US" sz="700" dirty="0">
                      <a:solidFill>
                        <a:schemeClr val="tx1"/>
                      </a:solidFill>
                    </a:rPr>
                    <a:t>메탈로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VINCENT&gt; </a:t>
                  </a:r>
                </a:p>
                <a:p>
                  <a:r>
                    <a:rPr lang="en-US" altLang="ko-KR" sz="700" dirty="0">
                      <a:solidFill>
                        <a:schemeClr val="tx1"/>
                      </a:solidFill>
                    </a:rPr>
                    <a:t>149% | </a:t>
                  </a:r>
                  <a:r>
                    <a:rPr lang="ko-KR" altLang="en-US" sz="700" dirty="0">
                      <a:solidFill>
                        <a:schemeClr val="tx1"/>
                      </a:solidFill>
                    </a:rPr>
                    <a:t>리워드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| D-18</a:t>
                  </a:r>
                </a:p>
              </p:txBody>
            </p:sp>
            <p:sp>
              <p:nvSpPr>
                <p:cNvPr id="79" name="직사각형 78">
                  <a:extLst>
                    <a:ext uri="{FF2B5EF4-FFF2-40B4-BE49-F238E27FC236}">
                      <a16:creationId xmlns:a16="http://schemas.microsoft.com/office/drawing/2014/main" xmlns="" id="{B3C0FE6C-9934-4CDA-9D8C-67C836C2B08B}"/>
                    </a:ext>
                  </a:extLst>
                </p:cNvPr>
                <p:cNvSpPr/>
                <p:nvPr/>
              </p:nvSpPr>
              <p:spPr>
                <a:xfrm>
                  <a:off x="1289135" y="2322975"/>
                  <a:ext cx="2079367" cy="1240735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endParaRPr lang="en-US" altLang="ko-KR" sz="9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75" name="그룹 74">
                <a:extLst>
                  <a:ext uri="{FF2B5EF4-FFF2-40B4-BE49-F238E27FC236}">
                    <a16:creationId xmlns:a16="http://schemas.microsoft.com/office/drawing/2014/main" xmlns="" id="{37933C1A-A1E4-40BC-B5C7-C6CF8129EF2C}"/>
                  </a:ext>
                </a:extLst>
              </p:cNvPr>
              <p:cNvGrpSpPr/>
              <p:nvPr/>
            </p:nvGrpSpPr>
            <p:grpSpPr>
              <a:xfrm>
                <a:off x="1289132" y="2322971"/>
                <a:ext cx="2079370" cy="1259303"/>
                <a:chOff x="1289132" y="2322971"/>
                <a:chExt cx="2079370" cy="1259303"/>
              </a:xfrm>
            </p:grpSpPr>
            <p:cxnSp>
              <p:nvCxnSpPr>
                <p:cNvPr id="76" name="직선 연결선 75">
                  <a:extLst>
                    <a:ext uri="{FF2B5EF4-FFF2-40B4-BE49-F238E27FC236}">
                      <a16:creationId xmlns:a16="http://schemas.microsoft.com/office/drawing/2014/main" xmlns="" id="{6FCAF67A-66D1-4FB3-98D7-360F38EF73C3}"/>
                    </a:ext>
                  </a:extLst>
                </p:cNvPr>
                <p:cNvCxnSpPr/>
                <p:nvPr/>
              </p:nvCxnSpPr>
              <p:spPr>
                <a:xfrm>
                  <a:off x="1289132" y="2322973"/>
                  <a:ext cx="2079370" cy="125930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직선 연결선 76">
                  <a:extLst>
                    <a:ext uri="{FF2B5EF4-FFF2-40B4-BE49-F238E27FC236}">
                      <a16:creationId xmlns:a16="http://schemas.microsoft.com/office/drawing/2014/main" xmlns="" id="{CB9FCF60-863F-487E-98DF-70E5CEDE449F}"/>
                    </a:ext>
                  </a:extLst>
                </p:cNvPr>
                <p:cNvCxnSpPr/>
                <p:nvPr/>
              </p:nvCxnSpPr>
              <p:spPr>
                <a:xfrm flipH="1">
                  <a:off x="1289138" y="2322971"/>
                  <a:ext cx="2079364" cy="125142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89" name="그림 8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64928" y="2599698"/>
              <a:ext cx="205653" cy="205652"/>
            </a:xfrm>
            <a:prstGeom prst="rect">
              <a:avLst/>
            </a:prstGeom>
          </p:spPr>
        </p:pic>
        <p:pic>
          <p:nvPicPr>
            <p:cNvPr id="90" name="그림 8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1255280" y="2599698"/>
              <a:ext cx="205653" cy="205652"/>
            </a:xfrm>
            <a:prstGeom prst="rect">
              <a:avLst/>
            </a:prstGeom>
          </p:spPr>
        </p:pic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xmlns="" id="{62A18DB4-458D-4405-AF44-ABEAF81A218F}"/>
              </a:ext>
            </a:extLst>
          </p:cNvPr>
          <p:cNvGrpSpPr/>
          <p:nvPr/>
        </p:nvGrpSpPr>
        <p:grpSpPr>
          <a:xfrm>
            <a:off x="2348441" y="2666967"/>
            <a:ext cx="1379044" cy="1362109"/>
            <a:chOff x="1289132" y="2322971"/>
            <a:chExt cx="2079370" cy="2500041"/>
          </a:xfrm>
        </p:grpSpPr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xmlns="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xmlns="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 smtClean="0">
                    <a:solidFill>
                      <a:schemeClr val="tx1"/>
                    </a:solidFill>
                  </a:rPr>
                  <a:t>눈앞에서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88" name="직사각형 87">
                <a:extLst>
                  <a:ext uri="{FF2B5EF4-FFF2-40B4-BE49-F238E27FC236}">
                    <a16:creationId xmlns:a16="http://schemas.microsoft.com/office/drawing/2014/main" xmlns="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xmlns="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85" name="직선 연결선 84">
                <a:extLst>
                  <a:ext uri="{FF2B5EF4-FFF2-40B4-BE49-F238E27FC236}">
                    <a16:creationId xmlns:a16="http://schemas.microsoft.com/office/drawing/2014/main" xmlns="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직선 연결선 85">
                <a:extLst>
                  <a:ext uri="{FF2B5EF4-FFF2-40B4-BE49-F238E27FC236}">
                    <a16:creationId xmlns:a16="http://schemas.microsoft.com/office/drawing/2014/main" xmlns="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4" name="그룹 153">
            <a:extLst>
              <a:ext uri="{FF2B5EF4-FFF2-40B4-BE49-F238E27FC236}">
                <a16:creationId xmlns:a16="http://schemas.microsoft.com/office/drawing/2014/main" xmlns="" id="{62A18DB4-458D-4405-AF44-ABEAF81A218F}"/>
              </a:ext>
            </a:extLst>
          </p:cNvPr>
          <p:cNvGrpSpPr/>
          <p:nvPr/>
        </p:nvGrpSpPr>
        <p:grpSpPr>
          <a:xfrm>
            <a:off x="4426244" y="4495945"/>
            <a:ext cx="1379044" cy="1362109"/>
            <a:chOff x="1289132" y="2322971"/>
            <a:chExt cx="2079370" cy="2500041"/>
          </a:xfrm>
        </p:grpSpPr>
        <p:grpSp>
          <p:nvGrpSpPr>
            <p:cNvPr id="155" name="그룹 154">
              <a:extLst>
                <a:ext uri="{FF2B5EF4-FFF2-40B4-BE49-F238E27FC236}">
                  <a16:creationId xmlns:a16="http://schemas.microsoft.com/office/drawing/2014/main" xmlns="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159" name="직사각형 158">
                <a:extLst>
                  <a:ext uri="{FF2B5EF4-FFF2-40B4-BE49-F238E27FC236}">
                    <a16:creationId xmlns:a16="http://schemas.microsoft.com/office/drawing/2014/main" xmlns="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160" name="직사각형 159">
                <a:extLst>
                  <a:ext uri="{FF2B5EF4-FFF2-40B4-BE49-F238E27FC236}">
                    <a16:creationId xmlns:a16="http://schemas.microsoft.com/office/drawing/2014/main" xmlns="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6" name="그룹 155">
              <a:extLst>
                <a:ext uri="{FF2B5EF4-FFF2-40B4-BE49-F238E27FC236}">
                  <a16:creationId xmlns:a16="http://schemas.microsoft.com/office/drawing/2014/main" xmlns="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157" name="직선 연결선 156">
                <a:extLst>
                  <a:ext uri="{FF2B5EF4-FFF2-40B4-BE49-F238E27FC236}">
                    <a16:creationId xmlns:a16="http://schemas.microsoft.com/office/drawing/2014/main" xmlns="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8" name="직선 연결선 157">
                <a:extLst>
                  <a:ext uri="{FF2B5EF4-FFF2-40B4-BE49-F238E27FC236}">
                    <a16:creationId xmlns:a16="http://schemas.microsoft.com/office/drawing/2014/main" xmlns="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1" name="그룹 160"/>
          <p:cNvGrpSpPr/>
          <p:nvPr/>
        </p:nvGrpSpPr>
        <p:grpSpPr>
          <a:xfrm>
            <a:off x="1932998" y="4437280"/>
            <a:ext cx="5971149" cy="1429378"/>
            <a:chOff x="-1255280" y="2599698"/>
            <a:chExt cx="4802888" cy="1231209"/>
          </a:xfrm>
        </p:grpSpPr>
        <p:pic>
          <p:nvPicPr>
            <p:cNvPr id="162" name="그림 16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12904" y="2599698"/>
              <a:ext cx="205653" cy="205652"/>
            </a:xfrm>
            <a:prstGeom prst="rect">
              <a:avLst/>
            </a:prstGeom>
          </p:spPr>
        </p:pic>
        <p:grpSp>
          <p:nvGrpSpPr>
            <p:cNvPr id="163" name="그룹 162">
              <a:extLst>
                <a:ext uri="{FF2B5EF4-FFF2-40B4-BE49-F238E27FC236}">
                  <a16:creationId xmlns:a16="http://schemas.microsoft.com/office/drawing/2014/main" xmlns="" id="{62A18DB4-458D-4405-AF44-ABEAF81A218F}"/>
                </a:ext>
              </a:extLst>
            </p:cNvPr>
            <p:cNvGrpSpPr/>
            <p:nvPr/>
          </p:nvGrpSpPr>
          <p:grpSpPr>
            <a:xfrm>
              <a:off x="2438375" y="2657641"/>
              <a:ext cx="1109233" cy="1173266"/>
              <a:chOff x="1289132" y="2322971"/>
              <a:chExt cx="2079370" cy="2500041"/>
            </a:xfrm>
          </p:grpSpPr>
          <p:grpSp>
            <p:nvGrpSpPr>
              <p:cNvPr id="169" name="그룹 168">
                <a:extLst>
                  <a:ext uri="{FF2B5EF4-FFF2-40B4-BE49-F238E27FC236}">
                    <a16:creationId xmlns:a16="http://schemas.microsoft.com/office/drawing/2014/main" xmlns="" id="{8834A7D0-76B4-45F1-B59D-FD8735D4521F}"/>
                  </a:ext>
                </a:extLst>
              </p:cNvPr>
              <p:cNvGrpSpPr/>
              <p:nvPr/>
            </p:nvGrpSpPr>
            <p:grpSpPr>
              <a:xfrm>
                <a:off x="1289133" y="2322975"/>
                <a:ext cx="2079369" cy="2500037"/>
                <a:chOff x="1289133" y="2322975"/>
                <a:chExt cx="2079369" cy="2500037"/>
              </a:xfrm>
            </p:grpSpPr>
            <p:sp>
              <p:nvSpPr>
                <p:cNvPr id="173" name="직사각형 172">
                  <a:extLst>
                    <a:ext uri="{FF2B5EF4-FFF2-40B4-BE49-F238E27FC236}">
                      <a16:creationId xmlns:a16="http://schemas.microsoft.com/office/drawing/2014/main" xmlns="" id="{5866C11F-D83C-4D2C-B5A3-F7B5B1E82F04}"/>
                    </a:ext>
                  </a:extLst>
                </p:cNvPr>
                <p:cNvSpPr/>
                <p:nvPr/>
              </p:nvSpPr>
              <p:spPr>
                <a:xfrm>
                  <a:off x="1289133" y="3563712"/>
                  <a:ext cx="2079369" cy="12593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ko-KR" altLang="en-US" sz="700" dirty="0">
                      <a:solidFill>
                        <a:schemeClr val="tx1"/>
                      </a:solidFill>
                    </a:rPr>
                    <a:t>주식회사 메탈로</a:t>
                  </a:r>
                  <a:endParaRPr lang="en-US" altLang="ko-KR" sz="700" dirty="0">
                    <a:solidFill>
                      <a:schemeClr val="tx1"/>
                    </a:solidFill>
                  </a:endParaRPr>
                </a:p>
                <a:p>
                  <a:r>
                    <a:rPr lang="ko-KR" altLang="en-US" sz="700" dirty="0">
                      <a:solidFill>
                        <a:schemeClr val="tx1"/>
                      </a:solidFill>
                    </a:rPr>
                    <a:t>눈앞에서 직접 연주하는 듯한 생생함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&lt;</a:t>
                  </a:r>
                  <a:r>
                    <a:rPr lang="ko-KR" altLang="en-US" sz="700" dirty="0">
                      <a:solidFill>
                        <a:schemeClr val="tx1"/>
                      </a:solidFill>
                    </a:rPr>
                    <a:t>메탈로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VINCENT&gt; </a:t>
                  </a:r>
                </a:p>
                <a:p>
                  <a:r>
                    <a:rPr lang="en-US" altLang="ko-KR" sz="700" dirty="0">
                      <a:solidFill>
                        <a:schemeClr val="tx1"/>
                      </a:solidFill>
                    </a:rPr>
                    <a:t>149% | </a:t>
                  </a:r>
                  <a:r>
                    <a:rPr lang="ko-KR" altLang="en-US" sz="700" dirty="0">
                      <a:solidFill>
                        <a:schemeClr val="tx1"/>
                      </a:solidFill>
                    </a:rPr>
                    <a:t>리워드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| D-18</a:t>
                  </a:r>
                </a:p>
              </p:txBody>
            </p:sp>
            <p:sp>
              <p:nvSpPr>
                <p:cNvPr id="174" name="직사각형 173">
                  <a:extLst>
                    <a:ext uri="{FF2B5EF4-FFF2-40B4-BE49-F238E27FC236}">
                      <a16:creationId xmlns:a16="http://schemas.microsoft.com/office/drawing/2014/main" xmlns="" id="{B3C0FE6C-9934-4CDA-9D8C-67C836C2B08B}"/>
                    </a:ext>
                  </a:extLst>
                </p:cNvPr>
                <p:cNvSpPr/>
                <p:nvPr/>
              </p:nvSpPr>
              <p:spPr>
                <a:xfrm>
                  <a:off x="1289135" y="2322975"/>
                  <a:ext cx="2079367" cy="1240735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endParaRPr lang="en-US" altLang="ko-KR" sz="9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70" name="그룹 169">
                <a:extLst>
                  <a:ext uri="{FF2B5EF4-FFF2-40B4-BE49-F238E27FC236}">
                    <a16:creationId xmlns:a16="http://schemas.microsoft.com/office/drawing/2014/main" xmlns="" id="{37933C1A-A1E4-40BC-B5C7-C6CF8129EF2C}"/>
                  </a:ext>
                </a:extLst>
              </p:cNvPr>
              <p:cNvGrpSpPr/>
              <p:nvPr/>
            </p:nvGrpSpPr>
            <p:grpSpPr>
              <a:xfrm>
                <a:off x="1289132" y="2322971"/>
                <a:ext cx="2079370" cy="1259303"/>
                <a:chOff x="1289132" y="2322971"/>
                <a:chExt cx="2079370" cy="1259303"/>
              </a:xfrm>
            </p:grpSpPr>
            <p:cxnSp>
              <p:nvCxnSpPr>
                <p:cNvPr id="171" name="직선 연결선 170">
                  <a:extLst>
                    <a:ext uri="{FF2B5EF4-FFF2-40B4-BE49-F238E27FC236}">
                      <a16:creationId xmlns:a16="http://schemas.microsoft.com/office/drawing/2014/main" xmlns="" id="{6FCAF67A-66D1-4FB3-98D7-360F38EF73C3}"/>
                    </a:ext>
                  </a:extLst>
                </p:cNvPr>
                <p:cNvCxnSpPr/>
                <p:nvPr/>
              </p:nvCxnSpPr>
              <p:spPr>
                <a:xfrm>
                  <a:off x="1289132" y="2322973"/>
                  <a:ext cx="2079370" cy="125930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직선 연결선 171">
                  <a:extLst>
                    <a:ext uri="{FF2B5EF4-FFF2-40B4-BE49-F238E27FC236}">
                      <a16:creationId xmlns:a16="http://schemas.microsoft.com/office/drawing/2014/main" xmlns="" id="{CB9FCF60-863F-487E-98DF-70E5CEDE449F}"/>
                    </a:ext>
                  </a:extLst>
                </p:cNvPr>
                <p:cNvCxnSpPr/>
                <p:nvPr/>
              </p:nvCxnSpPr>
              <p:spPr>
                <a:xfrm flipH="1">
                  <a:off x="1289138" y="2322971"/>
                  <a:ext cx="2079364" cy="125142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164" name="그림 16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64928" y="2599698"/>
              <a:ext cx="205653" cy="205652"/>
            </a:xfrm>
            <a:prstGeom prst="rect">
              <a:avLst/>
            </a:prstGeom>
          </p:spPr>
        </p:pic>
        <p:pic>
          <p:nvPicPr>
            <p:cNvPr id="168" name="그림 16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1255280" y="2599698"/>
              <a:ext cx="205653" cy="205652"/>
            </a:xfrm>
            <a:prstGeom prst="rect">
              <a:avLst/>
            </a:prstGeom>
          </p:spPr>
        </p:pic>
      </p:grpSp>
      <p:grpSp>
        <p:nvGrpSpPr>
          <p:cNvPr id="175" name="그룹 174">
            <a:extLst>
              <a:ext uri="{FF2B5EF4-FFF2-40B4-BE49-F238E27FC236}">
                <a16:creationId xmlns:a16="http://schemas.microsoft.com/office/drawing/2014/main" xmlns="" id="{62A18DB4-458D-4405-AF44-ABEAF81A218F}"/>
              </a:ext>
            </a:extLst>
          </p:cNvPr>
          <p:cNvGrpSpPr/>
          <p:nvPr/>
        </p:nvGrpSpPr>
        <p:grpSpPr>
          <a:xfrm>
            <a:off x="2348441" y="4504550"/>
            <a:ext cx="1379044" cy="1362109"/>
            <a:chOff x="1289132" y="2322971"/>
            <a:chExt cx="2079370" cy="2500041"/>
          </a:xfrm>
        </p:grpSpPr>
        <p:grpSp>
          <p:nvGrpSpPr>
            <p:cNvPr id="176" name="그룹 175">
              <a:extLst>
                <a:ext uri="{FF2B5EF4-FFF2-40B4-BE49-F238E27FC236}">
                  <a16:creationId xmlns:a16="http://schemas.microsoft.com/office/drawing/2014/main" xmlns="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180" name="직사각형 179">
                <a:extLst>
                  <a:ext uri="{FF2B5EF4-FFF2-40B4-BE49-F238E27FC236}">
                    <a16:creationId xmlns:a16="http://schemas.microsoft.com/office/drawing/2014/main" xmlns="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181" name="직사각형 180">
                <a:extLst>
                  <a:ext uri="{FF2B5EF4-FFF2-40B4-BE49-F238E27FC236}">
                    <a16:creationId xmlns:a16="http://schemas.microsoft.com/office/drawing/2014/main" xmlns="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7" name="그룹 176">
              <a:extLst>
                <a:ext uri="{FF2B5EF4-FFF2-40B4-BE49-F238E27FC236}">
                  <a16:creationId xmlns:a16="http://schemas.microsoft.com/office/drawing/2014/main" xmlns="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178" name="직선 연결선 177">
                <a:extLst>
                  <a:ext uri="{FF2B5EF4-FFF2-40B4-BE49-F238E27FC236}">
                    <a16:creationId xmlns:a16="http://schemas.microsoft.com/office/drawing/2014/main" xmlns="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9" name="직선 연결선 178">
                <a:extLst>
                  <a:ext uri="{FF2B5EF4-FFF2-40B4-BE49-F238E27FC236}">
                    <a16:creationId xmlns:a16="http://schemas.microsoft.com/office/drawing/2014/main" xmlns="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2" name="직사각형 11"/>
          <p:cNvSpPr/>
          <p:nvPr/>
        </p:nvSpPr>
        <p:spPr>
          <a:xfrm>
            <a:off x="2477553" y="4081095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2020-01-25</a:t>
            </a:r>
            <a:endParaRPr lang="en-US" altLang="ko-KR" sz="800" dirty="0"/>
          </a:p>
        </p:txBody>
      </p:sp>
      <p:sp>
        <p:nvSpPr>
          <p:cNvPr id="183" name="직사각형 182"/>
          <p:cNvSpPr/>
          <p:nvPr/>
        </p:nvSpPr>
        <p:spPr>
          <a:xfrm>
            <a:off x="4555356" y="4081095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2020-01-23</a:t>
            </a:r>
            <a:endParaRPr lang="en-US" altLang="ko-KR" sz="800" dirty="0"/>
          </a:p>
        </p:txBody>
      </p:sp>
      <p:sp>
        <p:nvSpPr>
          <p:cNvPr id="184" name="직사각형 183"/>
          <p:cNvSpPr/>
          <p:nvPr/>
        </p:nvSpPr>
        <p:spPr>
          <a:xfrm>
            <a:off x="6654215" y="4081095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2020-01-21</a:t>
            </a:r>
            <a:endParaRPr lang="en-US" altLang="ko-KR" sz="800" dirty="0"/>
          </a:p>
        </p:txBody>
      </p:sp>
      <p:sp>
        <p:nvSpPr>
          <p:cNvPr id="185" name="직사각형 184"/>
          <p:cNvSpPr/>
          <p:nvPr/>
        </p:nvSpPr>
        <p:spPr>
          <a:xfrm>
            <a:off x="6654215" y="5950209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2020-01-11</a:t>
            </a:r>
            <a:endParaRPr lang="en-US" altLang="ko-KR" sz="800" dirty="0"/>
          </a:p>
        </p:txBody>
      </p:sp>
      <p:sp>
        <p:nvSpPr>
          <p:cNvPr id="186" name="직사각형 185"/>
          <p:cNvSpPr/>
          <p:nvPr/>
        </p:nvSpPr>
        <p:spPr>
          <a:xfrm>
            <a:off x="4555356" y="5950209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2020-01-12</a:t>
            </a:r>
            <a:endParaRPr lang="en-US" altLang="ko-KR" sz="800" dirty="0"/>
          </a:p>
        </p:txBody>
      </p:sp>
      <p:sp>
        <p:nvSpPr>
          <p:cNvPr id="187" name="직사각형 186"/>
          <p:cNvSpPr/>
          <p:nvPr/>
        </p:nvSpPr>
        <p:spPr>
          <a:xfrm>
            <a:off x="2477553" y="5950209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2020-01-15</a:t>
            </a:r>
            <a:endParaRPr lang="en-US" altLang="ko-KR" sz="800" dirty="0"/>
          </a:p>
        </p:txBody>
      </p:sp>
      <p:pic>
        <p:nvPicPr>
          <p:cNvPr id="188" name="그림 18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77024" y="2281286"/>
            <a:ext cx="585051" cy="270586"/>
          </a:xfrm>
          <a:prstGeom prst="rect">
            <a:avLst/>
          </a:prstGeom>
        </p:spPr>
      </p:pic>
      <p:pic>
        <p:nvPicPr>
          <p:cNvPr id="189" name="그림 18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40153" y="2308003"/>
            <a:ext cx="799137" cy="237838"/>
          </a:xfrm>
          <a:prstGeom prst="rect">
            <a:avLst/>
          </a:prstGeom>
        </p:spPr>
      </p:pic>
      <p:pic>
        <p:nvPicPr>
          <p:cNvPr id="190" name="그림 18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43025" y="2301468"/>
            <a:ext cx="501857" cy="254565"/>
          </a:xfrm>
          <a:prstGeom prst="rect">
            <a:avLst/>
          </a:prstGeom>
        </p:spPr>
      </p:pic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3505908"/>
              </p:ext>
            </p:extLst>
          </p:nvPr>
        </p:nvGraphicFramePr>
        <p:xfrm>
          <a:off x="8495924" y="1243989"/>
          <a:ext cx="3532000" cy="106401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페이지 경로 표시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투자 프로젝트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92" name="Google Shape;173;g7c553259d1_0_81"/>
          <p:cNvSpPr/>
          <p:nvPr/>
        </p:nvSpPr>
        <p:spPr>
          <a:xfrm>
            <a:off x="6794409" y="183737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130895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1952619047"/>
              </p:ext>
            </p:extLst>
          </p:nvPr>
        </p:nvGraphicFramePr>
        <p:xfrm>
          <a:off x="131600" y="115759"/>
          <a:ext cx="5406553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89244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514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admin_a_sh_umain_reward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메인화면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배너관리 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&gt; 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리워드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프로젝트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75250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9789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5" name="Google Shape;168;g7c553259d1_0_81"/>
          <p:cNvSpPr/>
          <p:nvPr/>
        </p:nvSpPr>
        <p:spPr>
          <a:xfrm>
            <a:off x="157954" y="1245493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ko-KR" altLang="en-US" sz="1200"/>
              <a:t>이미지</a:t>
            </a:r>
            <a:endParaRPr lang="ko-KR" altLang="en-US" sz="12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67479" y="1261381"/>
          <a:ext cx="1661321" cy="532992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61321"/>
              </a:tblGrid>
              <a:tr h="5293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bg1"/>
                          </a:solidFill>
                        </a:rPr>
                        <a:t>ADMIN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7F0D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latinLnBrk="1"/>
                      <a:endParaRPr lang="ko-KR" altLang="en-US" sz="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통계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회원관리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프로젝트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결제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커뮤니티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err="1" smtClean="0">
                          <a:solidFill>
                            <a:schemeClr val="bg1"/>
                          </a:solidFill>
                        </a:rPr>
                        <a:t>메인화면</a:t>
                      </a:r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 관리</a:t>
                      </a:r>
                      <a:endParaRPr lang="en-US" altLang="ko-KR" sz="1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실시간 채팅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231457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7" name="직선 연결선 6"/>
          <p:cNvCxnSpPr/>
          <p:nvPr/>
        </p:nvCxnSpPr>
        <p:spPr>
          <a:xfrm>
            <a:off x="1819275" y="1778782"/>
            <a:ext cx="637087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3649" y="1298972"/>
            <a:ext cx="404221" cy="398903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7125000" y="1364363"/>
            <a:ext cx="684803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300" dirty="0" smtClean="0">
                <a:solidFill>
                  <a:schemeClr val="dk1"/>
                </a:solidFill>
              </a:rPr>
              <a:t>유서희</a:t>
            </a:r>
            <a:endParaRPr lang="ko-KR" altLang="en-US" sz="1300" dirty="0"/>
          </a:p>
        </p:txBody>
      </p:sp>
      <p:sp>
        <p:nvSpPr>
          <p:cNvPr id="22" name="이등변 삼각형 21"/>
          <p:cNvSpPr/>
          <p:nvPr/>
        </p:nvSpPr>
        <p:spPr>
          <a:xfrm rot="10800000">
            <a:off x="7823162" y="1465930"/>
            <a:ext cx="106030" cy="101035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6392" y="6165653"/>
            <a:ext cx="1616743" cy="305147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2998" y="2234814"/>
            <a:ext cx="560551" cy="287462"/>
          </a:xfrm>
          <a:prstGeom prst="rect">
            <a:avLst/>
          </a:prstGeom>
        </p:spPr>
      </p:pic>
      <p:sp>
        <p:nvSpPr>
          <p:cNvPr id="54" name="직사각형 53"/>
          <p:cNvSpPr/>
          <p:nvPr/>
        </p:nvSpPr>
        <p:spPr>
          <a:xfrm>
            <a:off x="1958323" y="1834744"/>
            <a:ext cx="5105885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500" b="1" dirty="0" smtClean="0"/>
              <a:t>메인 화면 관리 </a:t>
            </a:r>
            <a:r>
              <a:rPr lang="en-US" altLang="ko-KR" sz="1500" b="1" dirty="0" smtClean="0"/>
              <a:t>&gt; </a:t>
            </a:r>
            <a:r>
              <a:rPr lang="ko-KR" altLang="en-US" sz="1500" b="1" dirty="0" smtClean="0"/>
              <a:t>프로젝트 배너 관리 </a:t>
            </a:r>
            <a:r>
              <a:rPr lang="en-US" altLang="ko-KR" sz="1500" b="1" dirty="0" smtClean="0"/>
              <a:t>&gt; </a:t>
            </a:r>
            <a:r>
              <a:rPr lang="ko-KR" altLang="en-US" sz="1500" b="1" dirty="0" err="1" smtClean="0"/>
              <a:t>리워드</a:t>
            </a:r>
            <a:r>
              <a:rPr lang="ko-KR" altLang="en-US" sz="1500" b="1" dirty="0" smtClean="0"/>
              <a:t> 프로젝트</a:t>
            </a:r>
            <a:endParaRPr lang="ko-KR" altLang="en-US" sz="1500" b="1" dirty="0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xmlns="" id="{62A18DB4-458D-4405-AF44-ABEAF81A218F}"/>
              </a:ext>
            </a:extLst>
          </p:cNvPr>
          <p:cNvGrpSpPr/>
          <p:nvPr/>
        </p:nvGrpSpPr>
        <p:grpSpPr>
          <a:xfrm>
            <a:off x="4426244" y="2658362"/>
            <a:ext cx="1379044" cy="1362109"/>
            <a:chOff x="1289132" y="2322971"/>
            <a:chExt cx="2079370" cy="2500041"/>
          </a:xfrm>
        </p:grpSpPr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xmlns="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xmlns="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xmlns="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xmlns="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58" name="직선 연결선 57">
                <a:extLst>
                  <a:ext uri="{FF2B5EF4-FFF2-40B4-BE49-F238E27FC236}">
                    <a16:creationId xmlns:a16="http://schemas.microsoft.com/office/drawing/2014/main" xmlns="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직선 연결선 58">
                <a:extLst>
                  <a:ext uri="{FF2B5EF4-FFF2-40B4-BE49-F238E27FC236}">
                    <a16:creationId xmlns:a16="http://schemas.microsoft.com/office/drawing/2014/main" xmlns="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1" name="그룹 70"/>
          <p:cNvGrpSpPr/>
          <p:nvPr/>
        </p:nvGrpSpPr>
        <p:grpSpPr>
          <a:xfrm>
            <a:off x="1932998" y="2599697"/>
            <a:ext cx="5971149" cy="1429378"/>
            <a:chOff x="-1255280" y="2599698"/>
            <a:chExt cx="4802888" cy="1231209"/>
          </a:xfrm>
        </p:grpSpPr>
        <p:pic>
          <p:nvPicPr>
            <p:cNvPr id="72" name="그림 7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12904" y="2599698"/>
              <a:ext cx="205653" cy="205652"/>
            </a:xfrm>
            <a:prstGeom prst="rect">
              <a:avLst/>
            </a:prstGeom>
          </p:spPr>
        </p:pic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xmlns="" id="{62A18DB4-458D-4405-AF44-ABEAF81A218F}"/>
                </a:ext>
              </a:extLst>
            </p:cNvPr>
            <p:cNvGrpSpPr/>
            <p:nvPr/>
          </p:nvGrpSpPr>
          <p:grpSpPr>
            <a:xfrm>
              <a:off x="2438375" y="2657641"/>
              <a:ext cx="1109233" cy="1173266"/>
              <a:chOff x="1289132" y="2322971"/>
              <a:chExt cx="2079370" cy="2500041"/>
            </a:xfrm>
          </p:grpSpPr>
          <p:grpSp>
            <p:nvGrpSpPr>
              <p:cNvPr id="74" name="그룹 73">
                <a:extLst>
                  <a:ext uri="{FF2B5EF4-FFF2-40B4-BE49-F238E27FC236}">
                    <a16:creationId xmlns:a16="http://schemas.microsoft.com/office/drawing/2014/main" xmlns="" id="{8834A7D0-76B4-45F1-B59D-FD8735D4521F}"/>
                  </a:ext>
                </a:extLst>
              </p:cNvPr>
              <p:cNvGrpSpPr/>
              <p:nvPr/>
            </p:nvGrpSpPr>
            <p:grpSpPr>
              <a:xfrm>
                <a:off x="1289133" y="2322975"/>
                <a:ext cx="2079369" cy="2500037"/>
                <a:chOff x="1289133" y="2322975"/>
                <a:chExt cx="2079369" cy="2500037"/>
              </a:xfrm>
            </p:grpSpPr>
            <p:sp>
              <p:nvSpPr>
                <p:cNvPr id="78" name="직사각형 77">
                  <a:extLst>
                    <a:ext uri="{FF2B5EF4-FFF2-40B4-BE49-F238E27FC236}">
                      <a16:creationId xmlns:a16="http://schemas.microsoft.com/office/drawing/2014/main" xmlns="" id="{5866C11F-D83C-4D2C-B5A3-F7B5B1E82F04}"/>
                    </a:ext>
                  </a:extLst>
                </p:cNvPr>
                <p:cNvSpPr/>
                <p:nvPr/>
              </p:nvSpPr>
              <p:spPr>
                <a:xfrm>
                  <a:off x="1289133" y="3563712"/>
                  <a:ext cx="2079369" cy="12593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ko-KR" altLang="en-US" sz="700" dirty="0">
                      <a:solidFill>
                        <a:schemeClr val="tx1"/>
                      </a:solidFill>
                    </a:rPr>
                    <a:t>주식회사 메탈로</a:t>
                  </a:r>
                  <a:endParaRPr lang="en-US" altLang="ko-KR" sz="700" dirty="0">
                    <a:solidFill>
                      <a:schemeClr val="tx1"/>
                    </a:solidFill>
                  </a:endParaRPr>
                </a:p>
                <a:p>
                  <a:r>
                    <a:rPr lang="ko-KR" altLang="en-US" sz="700" dirty="0">
                      <a:solidFill>
                        <a:schemeClr val="tx1"/>
                      </a:solidFill>
                    </a:rPr>
                    <a:t>눈앞에서 직접 연주하는 듯한 생생함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&lt;</a:t>
                  </a:r>
                  <a:r>
                    <a:rPr lang="ko-KR" altLang="en-US" sz="700" dirty="0">
                      <a:solidFill>
                        <a:schemeClr val="tx1"/>
                      </a:solidFill>
                    </a:rPr>
                    <a:t>메탈로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VINCENT&gt; </a:t>
                  </a:r>
                </a:p>
                <a:p>
                  <a:r>
                    <a:rPr lang="en-US" altLang="ko-KR" sz="700" dirty="0">
                      <a:solidFill>
                        <a:schemeClr val="tx1"/>
                      </a:solidFill>
                    </a:rPr>
                    <a:t>149% | </a:t>
                  </a:r>
                  <a:r>
                    <a:rPr lang="ko-KR" altLang="en-US" sz="700" dirty="0">
                      <a:solidFill>
                        <a:schemeClr val="tx1"/>
                      </a:solidFill>
                    </a:rPr>
                    <a:t>리워드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| D-18</a:t>
                  </a:r>
                </a:p>
              </p:txBody>
            </p:sp>
            <p:sp>
              <p:nvSpPr>
                <p:cNvPr id="79" name="직사각형 78">
                  <a:extLst>
                    <a:ext uri="{FF2B5EF4-FFF2-40B4-BE49-F238E27FC236}">
                      <a16:creationId xmlns:a16="http://schemas.microsoft.com/office/drawing/2014/main" xmlns="" id="{B3C0FE6C-9934-4CDA-9D8C-67C836C2B08B}"/>
                    </a:ext>
                  </a:extLst>
                </p:cNvPr>
                <p:cNvSpPr/>
                <p:nvPr/>
              </p:nvSpPr>
              <p:spPr>
                <a:xfrm>
                  <a:off x="1289135" y="2322975"/>
                  <a:ext cx="2079367" cy="1240735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endParaRPr lang="en-US" altLang="ko-KR" sz="9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75" name="그룹 74">
                <a:extLst>
                  <a:ext uri="{FF2B5EF4-FFF2-40B4-BE49-F238E27FC236}">
                    <a16:creationId xmlns:a16="http://schemas.microsoft.com/office/drawing/2014/main" xmlns="" id="{37933C1A-A1E4-40BC-B5C7-C6CF8129EF2C}"/>
                  </a:ext>
                </a:extLst>
              </p:cNvPr>
              <p:cNvGrpSpPr/>
              <p:nvPr/>
            </p:nvGrpSpPr>
            <p:grpSpPr>
              <a:xfrm>
                <a:off x="1289132" y="2322971"/>
                <a:ext cx="2079370" cy="1259303"/>
                <a:chOff x="1289132" y="2322971"/>
                <a:chExt cx="2079370" cy="1259303"/>
              </a:xfrm>
            </p:grpSpPr>
            <p:cxnSp>
              <p:nvCxnSpPr>
                <p:cNvPr id="76" name="직선 연결선 75">
                  <a:extLst>
                    <a:ext uri="{FF2B5EF4-FFF2-40B4-BE49-F238E27FC236}">
                      <a16:creationId xmlns:a16="http://schemas.microsoft.com/office/drawing/2014/main" xmlns="" id="{6FCAF67A-66D1-4FB3-98D7-360F38EF73C3}"/>
                    </a:ext>
                  </a:extLst>
                </p:cNvPr>
                <p:cNvCxnSpPr/>
                <p:nvPr/>
              </p:nvCxnSpPr>
              <p:spPr>
                <a:xfrm>
                  <a:off x="1289132" y="2322973"/>
                  <a:ext cx="2079370" cy="125930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직선 연결선 76">
                  <a:extLst>
                    <a:ext uri="{FF2B5EF4-FFF2-40B4-BE49-F238E27FC236}">
                      <a16:creationId xmlns:a16="http://schemas.microsoft.com/office/drawing/2014/main" xmlns="" id="{CB9FCF60-863F-487E-98DF-70E5CEDE449F}"/>
                    </a:ext>
                  </a:extLst>
                </p:cNvPr>
                <p:cNvCxnSpPr/>
                <p:nvPr/>
              </p:nvCxnSpPr>
              <p:spPr>
                <a:xfrm flipH="1">
                  <a:off x="1289138" y="2322971"/>
                  <a:ext cx="2079364" cy="125142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89" name="그림 8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64928" y="2599698"/>
              <a:ext cx="205653" cy="205652"/>
            </a:xfrm>
            <a:prstGeom prst="rect">
              <a:avLst/>
            </a:prstGeom>
          </p:spPr>
        </p:pic>
        <p:pic>
          <p:nvPicPr>
            <p:cNvPr id="90" name="그림 8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1255280" y="2599698"/>
              <a:ext cx="205653" cy="205652"/>
            </a:xfrm>
            <a:prstGeom prst="rect">
              <a:avLst/>
            </a:prstGeom>
          </p:spPr>
        </p:pic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xmlns="" id="{62A18DB4-458D-4405-AF44-ABEAF81A218F}"/>
              </a:ext>
            </a:extLst>
          </p:cNvPr>
          <p:cNvGrpSpPr/>
          <p:nvPr/>
        </p:nvGrpSpPr>
        <p:grpSpPr>
          <a:xfrm>
            <a:off x="2348441" y="2666967"/>
            <a:ext cx="1379044" cy="1362109"/>
            <a:chOff x="1289132" y="2322971"/>
            <a:chExt cx="2079370" cy="2500041"/>
          </a:xfrm>
        </p:grpSpPr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xmlns="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xmlns="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 smtClean="0">
                    <a:solidFill>
                      <a:schemeClr val="tx1"/>
                    </a:solidFill>
                  </a:rPr>
                  <a:t>눈앞에서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88" name="직사각형 87">
                <a:extLst>
                  <a:ext uri="{FF2B5EF4-FFF2-40B4-BE49-F238E27FC236}">
                    <a16:creationId xmlns:a16="http://schemas.microsoft.com/office/drawing/2014/main" xmlns="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xmlns="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85" name="직선 연결선 84">
                <a:extLst>
                  <a:ext uri="{FF2B5EF4-FFF2-40B4-BE49-F238E27FC236}">
                    <a16:creationId xmlns:a16="http://schemas.microsoft.com/office/drawing/2014/main" xmlns="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직선 연결선 85">
                <a:extLst>
                  <a:ext uri="{FF2B5EF4-FFF2-40B4-BE49-F238E27FC236}">
                    <a16:creationId xmlns:a16="http://schemas.microsoft.com/office/drawing/2014/main" xmlns="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4" name="그룹 153">
            <a:extLst>
              <a:ext uri="{FF2B5EF4-FFF2-40B4-BE49-F238E27FC236}">
                <a16:creationId xmlns:a16="http://schemas.microsoft.com/office/drawing/2014/main" xmlns="" id="{62A18DB4-458D-4405-AF44-ABEAF81A218F}"/>
              </a:ext>
            </a:extLst>
          </p:cNvPr>
          <p:cNvGrpSpPr/>
          <p:nvPr/>
        </p:nvGrpSpPr>
        <p:grpSpPr>
          <a:xfrm>
            <a:off x="4426244" y="4495945"/>
            <a:ext cx="1379044" cy="1362109"/>
            <a:chOff x="1289132" y="2322971"/>
            <a:chExt cx="2079370" cy="2500041"/>
          </a:xfrm>
        </p:grpSpPr>
        <p:grpSp>
          <p:nvGrpSpPr>
            <p:cNvPr id="155" name="그룹 154">
              <a:extLst>
                <a:ext uri="{FF2B5EF4-FFF2-40B4-BE49-F238E27FC236}">
                  <a16:creationId xmlns:a16="http://schemas.microsoft.com/office/drawing/2014/main" xmlns="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159" name="직사각형 158">
                <a:extLst>
                  <a:ext uri="{FF2B5EF4-FFF2-40B4-BE49-F238E27FC236}">
                    <a16:creationId xmlns:a16="http://schemas.microsoft.com/office/drawing/2014/main" xmlns="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160" name="직사각형 159">
                <a:extLst>
                  <a:ext uri="{FF2B5EF4-FFF2-40B4-BE49-F238E27FC236}">
                    <a16:creationId xmlns:a16="http://schemas.microsoft.com/office/drawing/2014/main" xmlns="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6" name="그룹 155">
              <a:extLst>
                <a:ext uri="{FF2B5EF4-FFF2-40B4-BE49-F238E27FC236}">
                  <a16:creationId xmlns:a16="http://schemas.microsoft.com/office/drawing/2014/main" xmlns="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157" name="직선 연결선 156">
                <a:extLst>
                  <a:ext uri="{FF2B5EF4-FFF2-40B4-BE49-F238E27FC236}">
                    <a16:creationId xmlns:a16="http://schemas.microsoft.com/office/drawing/2014/main" xmlns="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8" name="직선 연결선 157">
                <a:extLst>
                  <a:ext uri="{FF2B5EF4-FFF2-40B4-BE49-F238E27FC236}">
                    <a16:creationId xmlns:a16="http://schemas.microsoft.com/office/drawing/2014/main" xmlns="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1" name="그룹 160"/>
          <p:cNvGrpSpPr/>
          <p:nvPr/>
        </p:nvGrpSpPr>
        <p:grpSpPr>
          <a:xfrm>
            <a:off x="1932998" y="4437280"/>
            <a:ext cx="5971149" cy="1429378"/>
            <a:chOff x="-1255280" y="2599698"/>
            <a:chExt cx="4802888" cy="1231209"/>
          </a:xfrm>
        </p:grpSpPr>
        <p:pic>
          <p:nvPicPr>
            <p:cNvPr id="162" name="그림 16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12904" y="2599698"/>
              <a:ext cx="205653" cy="205652"/>
            </a:xfrm>
            <a:prstGeom prst="rect">
              <a:avLst/>
            </a:prstGeom>
          </p:spPr>
        </p:pic>
        <p:grpSp>
          <p:nvGrpSpPr>
            <p:cNvPr id="163" name="그룹 162">
              <a:extLst>
                <a:ext uri="{FF2B5EF4-FFF2-40B4-BE49-F238E27FC236}">
                  <a16:creationId xmlns:a16="http://schemas.microsoft.com/office/drawing/2014/main" xmlns="" id="{62A18DB4-458D-4405-AF44-ABEAF81A218F}"/>
                </a:ext>
              </a:extLst>
            </p:cNvPr>
            <p:cNvGrpSpPr/>
            <p:nvPr/>
          </p:nvGrpSpPr>
          <p:grpSpPr>
            <a:xfrm>
              <a:off x="2438375" y="2657641"/>
              <a:ext cx="1109233" cy="1173266"/>
              <a:chOff x="1289132" y="2322971"/>
              <a:chExt cx="2079370" cy="2500041"/>
            </a:xfrm>
          </p:grpSpPr>
          <p:grpSp>
            <p:nvGrpSpPr>
              <p:cNvPr id="169" name="그룹 168">
                <a:extLst>
                  <a:ext uri="{FF2B5EF4-FFF2-40B4-BE49-F238E27FC236}">
                    <a16:creationId xmlns:a16="http://schemas.microsoft.com/office/drawing/2014/main" xmlns="" id="{8834A7D0-76B4-45F1-B59D-FD8735D4521F}"/>
                  </a:ext>
                </a:extLst>
              </p:cNvPr>
              <p:cNvGrpSpPr/>
              <p:nvPr/>
            </p:nvGrpSpPr>
            <p:grpSpPr>
              <a:xfrm>
                <a:off x="1289133" y="2322975"/>
                <a:ext cx="2079369" cy="2500037"/>
                <a:chOff x="1289133" y="2322975"/>
                <a:chExt cx="2079369" cy="2500037"/>
              </a:xfrm>
            </p:grpSpPr>
            <p:sp>
              <p:nvSpPr>
                <p:cNvPr id="173" name="직사각형 172">
                  <a:extLst>
                    <a:ext uri="{FF2B5EF4-FFF2-40B4-BE49-F238E27FC236}">
                      <a16:creationId xmlns:a16="http://schemas.microsoft.com/office/drawing/2014/main" xmlns="" id="{5866C11F-D83C-4D2C-B5A3-F7B5B1E82F04}"/>
                    </a:ext>
                  </a:extLst>
                </p:cNvPr>
                <p:cNvSpPr/>
                <p:nvPr/>
              </p:nvSpPr>
              <p:spPr>
                <a:xfrm>
                  <a:off x="1289133" y="3563712"/>
                  <a:ext cx="2079369" cy="12593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ko-KR" altLang="en-US" sz="700" dirty="0">
                      <a:solidFill>
                        <a:schemeClr val="tx1"/>
                      </a:solidFill>
                    </a:rPr>
                    <a:t>주식회사 메탈로</a:t>
                  </a:r>
                  <a:endParaRPr lang="en-US" altLang="ko-KR" sz="700" dirty="0">
                    <a:solidFill>
                      <a:schemeClr val="tx1"/>
                    </a:solidFill>
                  </a:endParaRPr>
                </a:p>
                <a:p>
                  <a:r>
                    <a:rPr lang="ko-KR" altLang="en-US" sz="700" dirty="0">
                      <a:solidFill>
                        <a:schemeClr val="tx1"/>
                      </a:solidFill>
                    </a:rPr>
                    <a:t>눈앞에서 직접 연주하는 듯한 생생함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&lt;</a:t>
                  </a:r>
                  <a:r>
                    <a:rPr lang="ko-KR" altLang="en-US" sz="700" dirty="0">
                      <a:solidFill>
                        <a:schemeClr val="tx1"/>
                      </a:solidFill>
                    </a:rPr>
                    <a:t>메탈로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VINCENT&gt; </a:t>
                  </a:r>
                </a:p>
                <a:p>
                  <a:r>
                    <a:rPr lang="en-US" altLang="ko-KR" sz="700" dirty="0">
                      <a:solidFill>
                        <a:schemeClr val="tx1"/>
                      </a:solidFill>
                    </a:rPr>
                    <a:t>149% | </a:t>
                  </a:r>
                  <a:r>
                    <a:rPr lang="ko-KR" altLang="en-US" sz="700" dirty="0">
                      <a:solidFill>
                        <a:schemeClr val="tx1"/>
                      </a:solidFill>
                    </a:rPr>
                    <a:t>리워드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| D-18</a:t>
                  </a:r>
                </a:p>
              </p:txBody>
            </p:sp>
            <p:sp>
              <p:nvSpPr>
                <p:cNvPr id="174" name="직사각형 173">
                  <a:extLst>
                    <a:ext uri="{FF2B5EF4-FFF2-40B4-BE49-F238E27FC236}">
                      <a16:creationId xmlns:a16="http://schemas.microsoft.com/office/drawing/2014/main" xmlns="" id="{B3C0FE6C-9934-4CDA-9D8C-67C836C2B08B}"/>
                    </a:ext>
                  </a:extLst>
                </p:cNvPr>
                <p:cNvSpPr/>
                <p:nvPr/>
              </p:nvSpPr>
              <p:spPr>
                <a:xfrm>
                  <a:off x="1289135" y="2322975"/>
                  <a:ext cx="2079367" cy="1240735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endParaRPr lang="en-US" altLang="ko-KR" sz="9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70" name="그룹 169">
                <a:extLst>
                  <a:ext uri="{FF2B5EF4-FFF2-40B4-BE49-F238E27FC236}">
                    <a16:creationId xmlns:a16="http://schemas.microsoft.com/office/drawing/2014/main" xmlns="" id="{37933C1A-A1E4-40BC-B5C7-C6CF8129EF2C}"/>
                  </a:ext>
                </a:extLst>
              </p:cNvPr>
              <p:cNvGrpSpPr/>
              <p:nvPr/>
            </p:nvGrpSpPr>
            <p:grpSpPr>
              <a:xfrm>
                <a:off x="1289132" y="2322971"/>
                <a:ext cx="2079370" cy="1259303"/>
                <a:chOff x="1289132" y="2322971"/>
                <a:chExt cx="2079370" cy="1259303"/>
              </a:xfrm>
            </p:grpSpPr>
            <p:cxnSp>
              <p:nvCxnSpPr>
                <p:cNvPr id="171" name="직선 연결선 170">
                  <a:extLst>
                    <a:ext uri="{FF2B5EF4-FFF2-40B4-BE49-F238E27FC236}">
                      <a16:creationId xmlns:a16="http://schemas.microsoft.com/office/drawing/2014/main" xmlns="" id="{6FCAF67A-66D1-4FB3-98D7-360F38EF73C3}"/>
                    </a:ext>
                  </a:extLst>
                </p:cNvPr>
                <p:cNvCxnSpPr/>
                <p:nvPr/>
              </p:nvCxnSpPr>
              <p:spPr>
                <a:xfrm>
                  <a:off x="1289132" y="2322973"/>
                  <a:ext cx="2079370" cy="125930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직선 연결선 171">
                  <a:extLst>
                    <a:ext uri="{FF2B5EF4-FFF2-40B4-BE49-F238E27FC236}">
                      <a16:creationId xmlns:a16="http://schemas.microsoft.com/office/drawing/2014/main" xmlns="" id="{CB9FCF60-863F-487E-98DF-70E5CEDE449F}"/>
                    </a:ext>
                  </a:extLst>
                </p:cNvPr>
                <p:cNvCxnSpPr/>
                <p:nvPr/>
              </p:nvCxnSpPr>
              <p:spPr>
                <a:xfrm flipH="1">
                  <a:off x="1289138" y="2322971"/>
                  <a:ext cx="2079364" cy="125142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164" name="그림 16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64928" y="2599698"/>
              <a:ext cx="205653" cy="205652"/>
            </a:xfrm>
            <a:prstGeom prst="rect">
              <a:avLst/>
            </a:prstGeom>
          </p:spPr>
        </p:pic>
        <p:pic>
          <p:nvPicPr>
            <p:cNvPr id="168" name="그림 16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1255280" y="2599698"/>
              <a:ext cx="205653" cy="205652"/>
            </a:xfrm>
            <a:prstGeom prst="rect">
              <a:avLst/>
            </a:prstGeom>
          </p:spPr>
        </p:pic>
      </p:grpSp>
      <p:grpSp>
        <p:nvGrpSpPr>
          <p:cNvPr id="175" name="그룹 174">
            <a:extLst>
              <a:ext uri="{FF2B5EF4-FFF2-40B4-BE49-F238E27FC236}">
                <a16:creationId xmlns:a16="http://schemas.microsoft.com/office/drawing/2014/main" xmlns="" id="{62A18DB4-458D-4405-AF44-ABEAF81A218F}"/>
              </a:ext>
            </a:extLst>
          </p:cNvPr>
          <p:cNvGrpSpPr/>
          <p:nvPr/>
        </p:nvGrpSpPr>
        <p:grpSpPr>
          <a:xfrm>
            <a:off x="2348441" y="4504550"/>
            <a:ext cx="1379044" cy="1362109"/>
            <a:chOff x="1289132" y="2322971"/>
            <a:chExt cx="2079370" cy="2500041"/>
          </a:xfrm>
        </p:grpSpPr>
        <p:grpSp>
          <p:nvGrpSpPr>
            <p:cNvPr id="176" name="그룹 175">
              <a:extLst>
                <a:ext uri="{FF2B5EF4-FFF2-40B4-BE49-F238E27FC236}">
                  <a16:creationId xmlns:a16="http://schemas.microsoft.com/office/drawing/2014/main" xmlns="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180" name="직사각형 179">
                <a:extLst>
                  <a:ext uri="{FF2B5EF4-FFF2-40B4-BE49-F238E27FC236}">
                    <a16:creationId xmlns:a16="http://schemas.microsoft.com/office/drawing/2014/main" xmlns="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181" name="직사각형 180">
                <a:extLst>
                  <a:ext uri="{FF2B5EF4-FFF2-40B4-BE49-F238E27FC236}">
                    <a16:creationId xmlns:a16="http://schemas.microsoft.com/office/drawing/2014/main" xmlns="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7" name="그룹 176">
              <a:extLst>
                <a:ext uri="{FF2B5EF4-FFF2-40B4-BE49-F238E27FC236}">
                  <a16:creationId xmlns:a16="http://schemas.microsoft.com/office/drawing/2014/main" xmlns="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178" name="직선 연결선 177">
                <a:extLst>
                  <a:ext uri="{FF2B5EF4-FFF2-40B4-BE49-F238E27FC236}">
                    <a16:creationId xmlns:a16="http://schemas.microsoft.com/office/drawing/2014/main" xmlns="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9" name="직선 연결선 178">
                <a:extLst>
                  <a:ext uri="{FF2B5EF4-FFF2-40B4-BE49-F238E27FC236}">
                    <a16:creationId xmlns:a16="http://schemas.microsoft.com/office/drawing/2014/main" xmlns="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2" name="직사각형 11"/>
          <p:cNvSpPr/>
          <p:nvPr/>
        </p:nvSpPr>
        <p:spPr>
          <a:xfrm>
            <a:off x="2477553" y="4081095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2020-01-25</a:t>
            </a:r>
            <a:endParaRPr lang="en-US" altLang="ko-KR" sz="800" dirty="0"/>
          </a:p>
        </p:txBody>
      </p:sp>
      <p:sp>
        <p:nvSpPr>
          <p:cNvPr id="183" name="직사각형 182"/>
          <p:cNvSpPr/>
          <p:nvPr/>
        </p:nvSpPr>
        <p:spPr>
          <a:xfrm>
            <a:off x="4555356" y="4081095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2020-01-23</a:t>
            </a:r>
            <a:endParaRPr lang="en-US" altLang="ko-KR" sz="800" dirty="0"/>
          </a:p>
        </p:txBody>
      </p:sp>
      <p:sp>
        <p:nvSpPr>
          <p:cNvPr id="184" name="직사각형 183"/>
          <p:cNvSpPr/>
          <p:nvPr/>
        </p:nvSpPr>
        <p:spPr>
          <a:xfrm>
            <a:off x="6654215" y="4081095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2020-01-21</a:t>
            </a:r>
            <a:endParaRPr lang="en-US" altLang="ko-KR" sz="800" dirty="0"/>
          </a:p>
        </p:txBody>
      </p:sp>
      <p:sp>
        <p:nvSpPr>
          <p:cNvPr id="185" name="직사각형 184"/>
          <p:cNvSpPr/>
          <p:nvPr/>
        </p:nvSpPr>
        <p:spPr>
          <a:xfrm>
            <a:off x="6654215" y="5950209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2020-01-11</a:t>
            </a:r>
            <a:endParaRPr lang="en-US" altLang="ko-KR" sz="800" dirty="0"/>
          </a:p>
        </p:txBody>
      </p:sp>
      <p:sp>
        <p:nvSpPr>
          <p:cNvPr id="186" name="직사각형 185"/>
          <p:cNvSpPr/>
          <p:nvPr/>
        </p:nvSpPr>
        <p:spPr>
          <a:xfrm>
            <a:off x="4555356" y="5950209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2020-01-12</a:t>
            </a:r>
            <a:endParaRPr lang="en-US" altLang="ko-KR" sz="800" dirty="0"/>
          </a:p>
        </p:txBody>
      </p:sp>
      <p:sp>
        <p:nvSpPr>
          <p:cNvPr id="187" name="직사각형 186"/>
          <p:cNvSpPr/>
          <p:nvPr/>
        </p:nvSpPr>
        <p:spPr>
          <a:xfrm>
            <a:off x="2477553" y="5950209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2020-01-15</a:t>
            </a:r>
            <a:endParaRPr lang="en-US" altLang="ko-KR" sz="800" dirty="0"/>
          </a:p>
        </p:txBody>
      </p:sp>
      <p:pic>
        <p:nvPicPr>
          <p:cNvPr id="80" name="그림 7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61334" y="2270762"/>
            <a:ext cx="585051" cy="270586"/>
          </a:xfrm>
          <a:prstGeom prst="rect">
            <a:avLst/>
          </a:prstGeom>
        </p:spPr>
      </p:pic>
      <p:pic>
        <p:nvPicPr>
          <p:cNvPr id="81" name="그림 8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24463" y="2297479"/>
            <a:ext cx="799137" cy="237838"/>
          </a:xfrm>
          <a:prstGeom prst="rect">
            <a:avLst/>
          </a:prstGeom>
        </p:spPr>
      </p:pic>
      <p:pic>
        <p:nvPicPr>
          <p:cNvPr id="91" name="그림 9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27335" y="2290944"/>
            <a:ext cx="501857" cy="254565"/>
          </a:xfrm>
          <a:prstGeom prst="rect">
            <a:avLst/>
          </a:prstGeom>
        </p:spPr>
      </p:pic>
      <p:graphicFrame>
        <p:nvGraphicFramePr>
          <p:cNvPr id="93" name="표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4341421"/>
              </p:ext>
            </p:extLst>
          </p:nvPr>
        </p:nvGraphicFramePr>
        <p:xfrm>
          <a:off x="8495924" y="1243989"/>
          <a:ext cx="3532000" cy="106401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페이지 경로 표시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b="0" u="none" strike="noStrike" cap="none" dirty="0" err="1" smtClean="0">
                          <a:solidFill>
                            <a:schemeClr val="dk1"/>
                          </a:solidFill>
                        </a:rPr>
                        <a:t>리워드</a:t>
                      </a: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 프로젝트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4" name="Google Shape;173;g7c553259d1_0_81"/>
          <p:cNvSpPr/>
          <p:nvPr/>
        </p:nvSpPr>
        <p:spPr>
          <a:xfrm>
            <a:off x="6945759" y="1836746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738970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117993762"/>
              </p:ext>
            </p:extLst>
          </p:nvPr>
        </p:nvGraphicFramePr>
        <p:xfrm>
          <a:off x="131600" y="115759"/>
          <a:ext cx="5673687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8594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8773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admin_a_sh_usermain_new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메인화면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배너관리 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&gt;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새로운 프로젝트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75250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9789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5" name="Google Shape;168;g7c553259d1_0_81"/>
          <p:cNvSpPr/>
          <p:nvPr/>
        </p:nvSpPr>
        <p:spPr>
          <a:xfrm>
            <a:off x="157954" y="1245493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ko-KR" altLang="en-US" sz="1200"/>
              <a:t>이미지</a:t>
            </a:r>
            <a:endParaRPr lang="ko-KR" altLang="en-US" sz="12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67479" y="1261381"/>
          <a:ext cx="1661321" cy="532992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61321"/>
              </a:tblGrid>
              <a:tr h="5293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bg1"/>
                          </a:solidFill>
                        </a:rPr>
                        <a:t>ADMIN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7F0D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latinLnBrk="1"/>
                      <a:endParaRPr lang="ko-KR" altLang="en-US" sz="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통계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회원관리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프로젝트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결제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커뮤니티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err="1" smtClean="0">
                          <a:solidFill>
                            <a:schemeClr val="bg1"/>
                          </a:solidFill>
                        </a:rPr>
                        <a:t>메인화면</a:t>
                      </a:r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 관리</a:t>
                      </a:r>
                      <a:endParaRPr lang="en-US" altLang="ko-KR" sz="1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실시간 채팅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231457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7" name="직선 연결선 6"/>
          <p:cNvCxnSpPr/>
          <p:nvPr/>
        </p:nvCxnSpPr>
        <p:spPr>
          <a:xfrm>
            <a:off x="1819275" y="1778782"/>
            <a:ext cx="637087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3649" y="1298972"/>
            <a:ext cx="404221" cy="398903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7125000" y="1364363"/>
            <a:ext cx="684803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300" dirty="0" smtClean="0">
                <a:solidFill>
                  <a:schemeClr val="dk1"/>
                </a:solidFill>
              </a:rPr>
              <a:t>유서희</a:t>
            </a:r>
            <a:endParaRPr lang="ko-KR" altLang="en-US" sz="1300" dirty="0"/>
          </a:p>
        </p:txBody>
      </p:sp>
      <p:sp>
        <p:nvSpPr>
          <p:cNvPr id="22" name="이등변 삼각형 21"/>
          <p:cNvSpPr/>
          <p:nvPr/>
        </p:nvSpPr>
        <p:spPr>
          <a:xfrm rot="10800000">
            <a:off x="7823162" y="1465930"/>
            <a:ext cx="106030" cy="101035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6392" y="6165653"/>
            <a:ext cx="1616743" cy="305147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2998" y="2234814"/>
            <a:ext cx="560551" cy="287462"/>
          </a:xfrm>
          <a:prstGeom prst="rect">
            <a:avLst/>
          </a:prstGeom>
        </p:spPr>
      </p:pic>
      <p:sp>
        <p:nvSpPr>
          <p:cNvPr id="54" name="직사각형 53"/>
          <p:cNvSpPr/>
          <p:nvPr/>
        </p:nvSpPr>
        <p:spPr>
          <a:xfrm>
            <a:off x="1958323" y="1834744"/>
            <a:ext cx="5105885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500" b="1" dirty="0" smtClean="0"/>
              <a:t>메인 화면 관리 </a:t>
            </a:r>
            <a:r>
              <a:rPr lang="en-US" altLang="ko-KR" sz="1500" b="1" dirty="0" smtClean="0"/>
              <a:t>&gt; </a:t>
            </a:r>
            <a:r>
              <a:rPr lang="ko-KR" altLang="en-US" sz="1500" b="1" dirty="0" smtClean="0"/>
              <a:t>프로젝트 배너 관리 </a:t>
            </a:r>
            <a:r>
              <a:rPr lang="en-US" altLang="ko-KR" sz="1500" b="1" dirty="0" smtClean="0"/>
              <a:t>&gt; </a:t>
            </a:r>
            <a:r>
              <a:rPr lang="ko-KR" altLang="en-US" sz="1500" b="1" dirty="0" smtClean="0"/>
              <a:t>새로운 프로젝트</a:t>
            </a:r>
            <a:endParaRPr lang="ko-KR" altLang="en-US" sz="1500" b="1" dirty="0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xmlns="" id="{62A18DB4-458D-4405-AF44-ABEAF81A218F}"/>
              </a:ext>
            </a:extLst>
          </p:cNvPr>
          <p:cNvGrpSpPr/>
          <p:nvPr/>
        </p:nvGrpSpPr>
        <p:grpSpPr>
          <a:xfrm>
            <a:off x="4426244" y="2658362"/>
            <a:ext cx="1379044" cy="1362109"/>
            <a:chOff x="1289132" y="2322971"/>
            <a:chExt cx="2079370" cy="2500041"/>
          </a:xfrm>
        </p:grpSpPr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xmlns="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xmlns="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xmlns="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xmlns="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58" name="직선 연결선 57">
                <a:extLst>
                  <a:ext uri="{FF2B5EF4-FFF2-40B4-BE49-F238E27FC236}">
                    <a16:creationId xmlns:a16="http://schemas.microsoft.com/office/drawing/2014/main" xmlns="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직선 연결선 58">
                <a:extLst>
                  <a:ext uri="{FF2B5EF4-FFF2-40B4-BE49-F238E27FC236}">
                    <a16:creationId xmlns:a16="http://schemas.microsoft.com/office/drawing/2014/main" xmlns="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1" name="그룹 70"/>
          <p:cNvGrpSpPr/>
          <p:nvPr/>
        </p:nvGrpSpPr>
        <p:grpSpPr>
          <a:xfrm>
            <a:off x="1932998" y="2599697"/>
            <a:ext cx="5971149" cy="1429378"/>
            <a:chOff x="-1255280" y="2599698"/>
            <a:chExt cx="4802888" cy="1231209"/>
          </a:xfrm>
        </p:grpSpPr>
        <p:pic>
          <p:nvPicPr>
            <p:cNvPr id="72" name="그림 7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12904" y="2599698"/>
              <a:ext cx="205653" cy="205652"/>
            </a:xfrm>
            <a:prstGeom prst="rect">
              <a:avLst/>
            </a:prstGeom>
          </p:spPr>
        </p:pic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xmlns="" id="{62A18DB4-458D-4405-AF44-ABEAF81A218F}"/>
                </a:ext>
              </a:extLst>
            </p:cNvPr>
            <p:cNvGrpSpPr/>
            <p:nvPr/>
          </p:nvGrpSpPr>
          <p:grpSpPr>
            <a:xfrm>
              <a:off x="2438375" y="2657641"/>
              <a:ext cx="1109233" cy="1173266"/>
              <a:chOff x="1289132" y="2322971"/>
              <a:chExt cx="2079370" cy="2500041"/>
            </a:xfrm>
          </p:grpSpPr>
          <p:grpSp>
            <p:nvGrpSpPr>
              <p:cNvPr id="74" name="그룹 73">
                <a:extLst>
                  <a:ext uri="{FF2B5EF4-FFF2-40B4-BE49-F238E27FC236}">
                    <a16:creationId xmlns:a16="http://schemas.microsoft.com/office/drawing/2014/main" xmlns="" id="{8834A7D0-76B4-45F1-B59D-FD8735D4521F}"/>
                  </a:ext>
                </a:extLst>
              </p:cNvPr>
              <p:cNvGrpSpPr/>
              <p:nvPr/>
            </p:nvGrpSpPr>
            <p:grpSpPr>
              <a:xfrm>
                <a:off x="1289133" y="2322975"/>
                <a:ext cx="2079369" cy="2500037"/>
                <a:chOff x="1289133" y="2322975"/>
                <a:chExt cx="2079369" cy="2500037"/>
              </a:xfrm>
            </p:grpSpPr>
            <p:sp>
              <p:nvSpPr>
                <p:cNvPr id="78" name="직사각형 77">
                  <a:extLst>
                    <a:ext uri="{FF2B5EF4-FFF2-40B4-BE49-F238E27FC236}">
                      <a16:creationId xmlns:a16="http://schemas.microsoft.com/office/drawing/2014/main" xmlns="" id="{5866C11F-D83C-4D2C-B5A3-F7B5B1E82F04}"/>
                    </a:ext>
                  </a:extLst>
                </p:cNvPr>
                <p:cNvSpPr/>
                <p:nvPr/>
              </p:nvSpPr>
              <p:spPr>
                <a:xfrm>
                  <a:off x="1289133" y="3563712"/>
                  <a:ext cx="2079369" cy="12593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ko-KR" altLang="en-US" sz="700" dirty="0">
                      <a:solidFill>
                        <a:schemeClr val="tx1"/>
                      </a:solidFill>
                    </a:rPr>
                    <a:t>주식회사 메탈로</a:t>
                  </a:r>
                  <a:endParaRPr lang="en-US" altLang="ko-KR" sz="700" dirty="0">
                    <a:solidFill>
                      <a:schemeClr val="tx1"/>
                    </a:solidFill>
                  </a:endParaRPr>
                </a:p>
                <a:p>
                  <a:r>
                    <a:rPr lang="ko-KR" altLang="en-US" sz="700" dirty="0">
                      <a:solidFill>
                        <a:schemeClr val="tx1"/>
                      </a:solidFill>
                    </a:rPr>
                    <a:t>눈앞에서 직접 연주하는 듯한 생생함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&lt;</a:t>
                  </a:r>
                  <a:r>
                    <a:rPr lang="ko-KR" altLang="en-US" sz="700" dirty="0">
                      <a:solidFill>
                        <a:schemeClr val="tx1"/>
                      </a:solidFill>
                    </a:rPr>
                    <a:t>메탈로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VINCENT&gt; </a:t>
                  </a:r>
                </a:p>
                <a:p>
                  <a:r>
                    <a:rPr lang="en-US" altLang="ko-KR" sz="700" dirty="0">
                      <a:solidFill>
                        <a:schemeClr val="tx1"/>
                      </a:solidFill>
                    </a:rPr>
                    <a:t>149% | </a:t>
                  </a:r>
                  <a:r>
                    <a:rPr lang="ko-KR" altLang="en-US" sz="700" dirty="0">
                      <a:solidFill>
                        <a:schemeClr val="tx1"/>
                      </a:solidFill>
                    </a:rPr>
                    <a:t>리워드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| D-18</a:t>
                  </a:r>
                </a:p>
              </p:txBody>
            </p:sp>
            <p:sp>
              <p:nvSpPr>
                <p:cNvPr id="79" name="직사각형 78">
                  <a:extLst>
                    <a:ext uri="{FF2B5EF4-FFF2-40B4-BE49-F238E27FC236}">
                      <a16:creationId xmlns:a16="http://schemas.microsoft.com/office/drawing/2014/main" xmlns="" id="{B3C0FE6C-9934-4CDA-9D8C-67C836C2B08B}"/>
                    </a:ext>
                  </a:extLst>
                </p:cNvPr>
                <p:cNvSpPr/>
                <p:nvPr/>
              </p:nvSpPr>
              <p:spPr>
                <a:xfrm>
                  <a:off x="1289135" y="2322975"/>
                  <a:ext cx="2079367" cy="1240735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endParaRPr lang="en-US" altLang="ko-KR" sz="9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75" name="그룹 74">
                <a:extLst>
                  <a:ext uri="{FF2B5EF4-FFF2-40B4-BE49-F238E27FC236}">
                    <a16:creationId xmlns:a16="http://schemas.microsoft.com/office/drawing/2014/main" xmlns="" id="{37933C1A-A1E4-40BC-B5C7-C6CF8129EF2C}"/>
                  </a:ext>
                </a:extLst>
              </p:cNvPr>
              <p:cNvGrpSpPr/>
              <p:nvPr/>
            </p:nvGrpSpPr>
            <p:grpSpPr>
              <a:xfrm>
                <a:off x="1289132" y="2322971"/>
                <a:ext cx="2079370" cy="1259303"/>
                <a:chOff x="1289132" y="2322971"/>
                <a:chExt cx="2079370" cy="1259303"/>
              </a:xfrm>
            </p:grpSpPr>
            <p:cxnSp>
              <p:nvCxnSpPr>
                <p:cNvPr id="76" name="직선 연결선 75">
                  <a:extLst>
                    <a:ext uri="{FF2B5EF4-FFF2-40B4-BE49-F238E27FC236}">
                      <a16:creationId xmlns:a16="http://schemas.microsoft.com/office/drawing/2014/main" xmlns="" id="{6FCAF67A-66D1-4FB3-98D7-360F38EF73C3}"/>
                    </a:ext>
                  </a:extLst>
                </p:cNvPr>
                <p:cNvCxnSpPr/>
                <p:nvPr/>
              </p:nvCxnSpPr>
              <p:spPr>
                <a:xfrm>
                  <a:off x="1289132" y="2322973"/>
                  <a:ext cx="2079370" cy="125930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직선 연결선 76">
                  <a:extLst>
                    <a:ext uri="{FF2B5EF4-FFF2-40B4-BE49-F238E27FC236}">
                      <a16:creationId xmlns:a16="http://schemas.microsoft.com/office/drawing/2014/main" xmlns="" id="{CB9FCF60-863F-487E-98DF-70E5CEDE449F}"/>
                    </a:ext>
                  </a:extLst>
                </p:cNvPr>
                <p:cNvCxnSpPr/>
                <p:nvPr/>
              </p:nvCxnSpPr>
              <p:spPr>
                <a:xfrm flipH="1">
                  <a:off x="1289138" y="2322971"/>
                  <a:ext cx="2079364" cy="125142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89" name="그림 8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64928" y="2599698"/>
              <a:ext cx="205653" cy="205652"/>
            </a:xfrm>
            <a:prstGeom prst="rect">
              <a:avLst/>
            </a:prstGeom>
          </p:spPr>
        </p:pic>
        <p:pic>
          <p:nvPicPr>
            <p:cNvPr id="90" name="그림 8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1255280" y="2599698"/>
              <a:ext cx="205653" cy="205652"/>
            </a:xfrm>
            <a:prstGeom prst="rect">
              <a:avLst/>
            </a:prstGeom>
          </p:spPr>
        </p:pic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xmlns="" id="{62A18DB4-458D-4405-AF44-ABEAF81A218F}"/>
              </a:ext>
            </a:extLst>
          </p:cNvPr>
          <p:cNvGrpSpPr/>
          <p:nvPr/>
        </p:nvGrpSpPr>
        <p:grpSpPr>
          <a:xfrm>
            <a:off x="2348441" y="2666967"/>
            <a:ext cx="1379044" cy="1362109"/>
            <a:chOff x="1289132" y="2322971"/>
            <a:chExt cx="2079370" cy="2500041"/>
          </a:xfrm>
        </p:grpSpPr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xmlns="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xmlns="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 smtClean="0">
                    <a:solidFill>
                      <a:schemeClr val="tx1"/>
                    </a:solidFill>
                  </a:rPr>
                  <a:t>눈앞에서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88" name="직사각형 87">
                <a:extLst>
                  <a:ext uri="{FF2B5EF4-FFF2-40B4-BE49-F238E27FC236}">
                    <a16:creationId xmlns:a16="http://schemas.microsoft.com/office/drawing/2014/main" xmlns="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xmlns="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85" name="직선 연결선 84">
                <a:extLst>
                  <a:ext uri="{FF2B5EF4-FFF2-40B4-BE49-F238E27FC236}">
                    <a16:creationId xmlns:a16="http://schemas.microsoft.com/office/drawing/2014/main" xmlns="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직선 연결선 85">
                <a:extLst>
                  <a:ext uri="{FF2B5EF4-FFF2-40B4-BE49-F238E27FC236}">
                    <a16:creationId xmlns:a16="http://schemas.microsoft.com/office/drawing/2014/main" xmlns="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4" name="그룹 153">
            <a:extLst>
              <a:ext uri="{FF2B5EF4-FFF2-40B4-BE49-F238E27FC236}">
                <a16:creationId xmlns:a16="http://schemas.microsoft.com/office/drawing/2014/main" xmlns="" id="{62A18DB4-458D-4405-AF44-ABEAF81A218F}"/>
              </a:ext>
            </a:extLst>
          </p:cNvPr>
          <p:cNvGrpSpPr/>
          <p:nvPr/>
        </p:nvGrpSpPr>
        <p:grpSpPr>
          <a:xfrm>
            <a:off x="4426244" y="4495945"/>
            <a:ext cx="1379044" cy="1362109"/>
            <a:chOff x="1289132" y="2322971"/>
            <a:chExt cx="2079370" cy="2500041"/>
          </a:xfrm>
        </p:grpSpPr>
        <p:grpSp>
          <p:nvGrpSpPr>
            <p:cNvPr id="155" name="그룹 154">
              <a:extLst>
                <a:ext uri="{FF2B5EF4-FFF2-40B4-BE49-F238E27FC236}">
                  <a16:creationId xmlns:a16="http://schemas.microsoft.com/office/drawing/2014/main" xmlns="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159" name="직사각형 158">
                <a:extLst>
                  <a:ext uri="{FF2B5EF4-FFF2-40B4-BE49-F238E27FC236}">
                    <a16:creationId xmlns:a16="http://schemas.microsoft.com/office/drawing/2014/main" xmlns="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160" name="직사각형 159">
                <a:extLst>
                  <a:ext uri="{FF2B5EF4-FFF2-40B4-BE49-F238E27FC236}">
                    <a16:creationId xmlns:a16="http://schemas.microsoft.com/office/drawing/2014/main" xmlns="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6" name="그룹 155">
              <a:extLst>
                <a:ext uri="{FF2B5EF4-FFF2-40B4-BE49-F238E27FC236}">
                  <a16:creationId xmlns:a16="http://schemas.microsoft.com/office/drawing/2014/main" xmlns="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157" name="직선 연결선 156">
                <a:extLst>
                  <a:ext uri="{FF2B5EF4-FFF2-40B4-BE49-F238E27FC236}">
                    <a16:creationId xmlns:a16="http://schemas.microsoft.com/office/drawing/2014/main" xmlns="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8" name="직선 연결선 157">
                <a:extLst>
                  <a:ext uri="{FF2B5EF4-FFF2-40B4-BE49-F238E27FC236}">
                    <a16:creationId xmlns:a16="http://schemas.microsoft.com/office/drawing/2014/main" xmlns="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1" name="그룹 160"/>
          <p:cNvGrpSpPr/>
          <p:nvPr/>
        </p:nvGrpSpPr>
        <p:grpSpPr>
          <a:xfrm>
            <a:off x="1932998" y="4437280"/>
            <a:ext cx="5971149" cy="1429378"/>
            <a:chOff x="-1255280" y="2599698"/>
            <a:chExt cx="4802888" cy="1231209"/>
          </a:xfrm>
        </p:grpSpPr>
        <p:pic>
          <p:nvPicPr>
            <p:cNvPr id="162" name="그림 16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12904" y="2599698"/>
              <a:ext cx="205653" cy="205652"/>
            </a:xfrm>
            <a:prstGeom prst="rect">
              <a:avLst/>
            </a:prstGeom>
          </p:spPr>
        </p:pic>
        <p:grpSp>
          <p:nvGrpSpPr>
            <p:cNvPr id="163" name="그룹 162">
              <a:extLst>
                <a:ext uri="{FF2B5EF4-FFF2-40B4-BE49-F238E27FC236}">
                  <a16:creationId xmlns:a16="http://schemas.microsoft.com/office/drawing/2014/main" xmlns="" id="{62A18DB4-458D-4405-AF44-ABEAF81A218F}"/>
                </a:ext>
              </a:extLst>
            </p:cNvPr>
            <p:cNvGrpSpPr/>
            <p:nvPr/>
          </p:nvGrpSpPr>
          <p:grpSpPr>
            <a:xfrm>
              <a:off x="2438375" y="2657641"/>
              <a:ext cx="1109233" cy="1173266"/>
              <a:chOff x="1289132" y="2322971"/>
              <a:chExt cx="2079370" cy="2500041"/>
            </a:xfrm>
          </p:grpSpPr>
          <p:grpSp>
            <p:nvGrpSpPr>
              <p:cNvPr id="169" name="그룹 168">
                <a:extLst>
                  <a:ext uri="{FF2B5EF4-FFF2-40B4-BE49-F238E27FC236}">
                    <a16:creationId xmlns:a16="http://schemas.microsoft.com/office/drawing/2014/main" xmlns="" id="{8834A7D0-76B4-45F1-B59D-FD8735D4521F}"/>
                  </a:ext>
                </a:extLst>
              </p:cNvPr>
              <p:cNvGrpSpPr/>
              <p:nvPr/>
            </p:nvGrpSpPr>
            <p:grpSpPr>
              <a:xfrm>
                <a:off x="1289133" y="2322975"/>
                <a:ext cx="2079369" cy="2500037"/>
                <a:chOff x="1289133" y="2322975"/>
                <a:chExt cx="2079369" cy="2500037"/>
              </a:xfrm>
            </p:grpSpPr>
            <p:sp>
              <p:nvSpPr>
                <p:cNvPr id="173" name="직사각형 172">
                  <a:extLst>
                    <a:ext uri="{FF2B5EF4-FFF2-40B4-BE49-F238E27FC236}">
                      <a16:creationId xmlns:a16="http://schemas.microsoft.com/office/drawing/2014/main" xmlns="" id="{5866C11F-D83C-4D2C-B5A3-F7B5B1E82F04}"/>
                    </a:ext>
                  </a:extLst>
                </p:cNvPr>
                <p:cNvSpPr/>
                <p:nvPr/>
              </p:nvSpPr>
              <p:spPr>
                <a:xfrm>
                  <a:off x="1289133" y="3563712"/>
                  <a:ext cx="2079369" cy="12593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ko-KR" altLang="en-US" sz="700" dirty="0">
                      <a:solidFill>
                        <a:schemeClr val="tx1"/>
                      </a:solidFill>
                    </a:rPr>
                    <a:t>주식회사 메탈로</a:t>
                  </a:r>
                  <a:endParaRPr lang="en-US" altLang="ko-KR" sz="700" dirty="0">
                    <a:solidFill>
                      <a:schemeClr val="tx1"/>
                    </a:solidFill>
                  </a:endParaRPr>
                </a:p>
                <a:p>
                  <a:r>
                    <a:rPr lang="ko-KR" altLang="en-US" sz="700" dirty="0">
                      <a:solidFill>
                        <a:schemeClr val="tx1"/>
                      </a:solidFill>
                    </a:rPr>
                    <a:t>눈앞에서 직접 연주하는 듯한 생생함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&lt;</a:t>
                  </a:r>
                  <a:r>
                    <a:rPr lang="ko-KR" altLang="en-US" sz="700" dirty="0">
                      <a:solidFill>
                        <a:schemeClr val="tx1"/>
                      </a:solidFill>
                    </a:rPr>
                    <a:t>메탈로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VINCENT&gt; </a:t>
                  </a:r>
                </a:p>
                <a:p>
                  <a:r>
                    <a:rPr lang="en-US" altLang="ko-KR" sz="700" dirty="0">
                      <a:solidFill>
                        <a:schemeClr val="tx1"/>
                      </a:solidFill>
                    </a:rPr>
                    <a:t>149% | </a:t>
                  </a:r>
                  <a:r>
                    <a:rPr lang="ko-KR" altLang="en-US" sz="700" dirty="0">
                      <a:solidFill>
                        <a:schemeClr val="tx1"/>
                      </a:solidFill>
                    </a:rPr>
                    <a:t>리워드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| D-18</a:t>
                  </a:r>
                </a:p>
              </p:txBody>
            </p:sp>
            <p:sp>
              <p:nvSpPr>
                <p:cNvPr id="174" name="직사각형 173">
                  <a:extLst>
                    <a:ext uri="{FF2B5EF4-FFF2-40B4-BE49-F238E27FC236}">
                      <a16:creationId xmlns:a16="http://schemas.microsoft.com/office/drawing/2014/main" xmlns="" id="{B3C0FE6C-9934-4CDA-9D8C-67C836C2B08B}"/>
                    </a:ext>
                  </a:extLst>
                </p:cNvPr>
                <p:cNvSpPr/>
                <p:nvPr/>
              </p:nvSpPr>
              <p:spPr>
                <a:xfrm>
                  <a:off x="1289135" y="2322975"/>
                  <a:ext cx="2079367" cy="1240735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endParaRPr lang="en-US" altLang="ko-KR" sz="9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70" name="그룹 169">
                <a:extLst>
                  <a:ext uri="{FF2B5EF4-FFF2-40B4-BE49-F238E27FC236}">
                    <a16:creationId xmlns:a16="http://schemas.microsoft.com/office/drawing/2014/main" xmlns="" id="{37933C1A-A1E4-40BC-B5C7-C6CF8129EF2C}"/>
                  </a:ext>
                </a:extLst>
              </p:cNvPr>
              <p:cNvGrpSpPr/>
              <p:nvPr/>
            </p:nvGrpSpPr>
            <p:grpSpPr>
              <a:xfrm>
                <a:off x="1289132" y="2322971"/>
                <a:ext cx="2079370" cy="1259303"/>
                <a:chOff x="1289132" y="2322971"/>
                <a:chExt cx="2079370" cy="1259303"/>
              </a:xfrm>
            </p:grpSpPr>
            <p:cxnSp>
              <p:nvCxnSpPr>
                <p:cNvPr id="171" name="직선 연결선 170">
                  <a:extLst>
                    <a:ext uri="{FF2B5EF4-FFF2-40B4-BE49-F238E27FC236}">
                      <a16:creationId xmlns:a16="http://schemas.microsoft.com/office/drawing/2014/main" xmlns="" id="{6FCAF67A-66D1-4FB3-98D7-360F38EF73C3}"/>
                    </a:ext>
                  </a:extLst>
                </p:cNvPr>
                <p:cNvCxnSpPr/>
                <p:nvPr/>
              </p:nvCxnSpPr>
              <p:spPr>
                <a:xfrm>
                  <a:off x="1289132" y="2322973"/>
                  <a:ext cx="2079370" cy="125930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직선 연결선 171">
                  <a:extLst>
                    <a:ext uri="{FF2B5EF4-FFF2-40B4-BE49-F238E27FC236}">
                      <a16:creationId xmlns:a16="http://schemas.microsoft.com/office/drawing/2014/main" xmlns="" id="{CB9FCF60-863F-487E-98DF-70E5CEDE449F}"/>
                    </a:ext>
                  </a:extLst>
                </p:cNvPr>
                <p:cNvCxnSpPr/>
                <p:nvPr/>
              </p:nvCxnSpPr>
              <p:spPr>
                <a:xfrm flipH="1">
                  <a:off x="1289138" y="2322971"/>
                  <a:ext cx="2079364" cy="125142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164" name="그림 16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64928" y="2599698"/>
              <a:ext cx="205653" cy="205652"/>
            </a:xfrm>
            <a:prstGeom prst="rect">
              <a:avLst/>
            </a:prstGeom>
          </p:spPr>
        </p:pic>
        <p:pic>
          <p:nvPicPr>
            <p:cNvPr id="168" name="그림 16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1255280" y="2599698"/>
              <a:ext cx="205653" cy="205652"/>
            </a:xfrm>
            <a:prstGeom prst="rect">
              <a:avLst/>
            </a:prstGeom>
          </p:spPr>
        </p:pic>
      </p:grpSp>
      <p:grpSp>
        <p:nvGrpSpPr>
          <p:cNvPr id="175" name="그룹 174">
            <a:extLst>
              <a:ext uri="{FF2B5EF4-FFF2-40B4-BE49-F238E27FC236}">
                <a16:creationId xmlns:a16="http://schemas.microsoft.com/office/drawing/2014/main" xmlns="" id="{62A18DB4-458D-4405-AF44-ABEAF81A218F}"/>
              </a:ext>
            </a:extLst>
          </p:cNvPr>
          <p:cNvGrpSpPr/>
          <p:nvPr/>
        </p:nvGrpSpPr>
        <p:grpSpPr>
          <a:xfrm>
            <a:off x="2348441" y="4504550"/>
            <a:ext cx="1379044" cy="1362109"/>
            <a:chOff x="1289132" y="2322971"/>
            <a:chExt cx="2079370" cy="2500041"/>
          </a:xfrm>
        </p:grpSpPr>
        <p:grpSp>
          <p:nvGrpSpPr>
            <p:cNvPr id="176" name="그룹 175">
              <a:extLst>
                <a:ext uri="{FF2B5EF4-FFF2-40B4-BE49-F238E27FC236}">
                  <a16:creationId xmlns:a16="http://schemas.microsoft.com/office/drawing/2014/main" xmlns="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180" name="직사각형 179">
                <a:extLst>
                  <a:ext uri="{FF2B5EF4-FFF2-40B4-BE49-F238E27FC236}">
                    <a16:creationId xmlns:a16="http://schemas.microsoft.com/office/drawing/2014/main" xmlns="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181" name="직사각형 180">
                <a:extLst>
                  <a:ext uri="{FF2B5EF4-FFF2-40B4-BE49-F238E27FC236}">
                    <a16:creationId xmlns:a16="http://schemas.microsoft.com/office/drawing/2014/main" xmlns="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7" name="그룹 176">
              <a:extLst>
                <a:ext uri="{FF2B5EF4-FFF2-40B4-BE49-F238E27FC236}">
                  <a16:creationId xmlns:a16="http://schemas.microsoft.com/office/drawing/2014/main" xmlns="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178" name="직선 연결선 177">
                <a:extLst>
                  <a:ext uri="{FF2B5EF4-FFF2-40B4-BE49-F238E27FC236}">
                    <a16:creationId xmlns:a16="http://schemas.microsoft.com/office/drawing/2014/main" xmlns="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9" name="직선 연결선 178">
                <a:extLst>
                  <a:ext uri="{FF2B5EF4-FFF2-40B4-BE49-F238E27FC236}">
                    <a16:creationId xmlns:a16="http://schemas.microsoft.com/office/drawing/2014/main" xmlns="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2" name="직사각형 11"/>
          <p:cNvSpPr/>
          <p:nvPr/>
        </p:nvSpPr>
        <p:spPr>
          <a:xfrm>
            <a:off x="2477553" y="4081095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2020-01-25</a:t>
            </a:r>
            <a:endParaRPr lang="en-US" altLang="ko-KR" sz="800" dirty="0"/>
          </a:p>
        </p:txBody>
      </p:sp>
      <p:sp>
        <p:nvSpPr>
          <p:cNvPr id="183" name="직사각형 182"/>
          <p:cNvSpPr/>
          <p:nvPr/>
        </p:nvSpPr>
        <p:spPr>
          <a:xfrm>
            <a:off x="4555356" y="4081095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2020-01-23</a:t>
            </a:r>
            <a:endParaRPr lang="en-US" altLang="ko-KR" sz="800" dirty="0"/>
          </a:p>
        </p:txBody>
      </p:sp>
      <p:sp>
        <p:nvSpPr>
          <p:cNvPr id="184" name="직사각형 183"/>
          <p:cNvSpPr/>
          <p:nvPr/>
        </p:nvSpPr>
        <p:spPr>
          <a:xfrm>
            <a:off x="6654215" y="4081095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2020-01-21</a:t>
            </a:r>
            <a:endParaRPr lang="en-US" altLang="ko-KR" sz="800" dirty="0"/>
          </a:p>
        </p:txBody>
      </p:sp>
      <p:sp>
        <p:nvSpPr>
          <p:cNvPr id="185" name="직사각형 184"/>
          <p:cNvSpPr/>
          <p:nvPr/>
        </p:nvSpPr>
        <p:spPr>
          <a:xfrm>
            <a:off x="6654215" y="5950209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2020-01-11</a:t>
            </a:r>
            <a:endParaRPr lang="en-US" altLang="ko-KR" sz="800" dirty="0"/>
          </a:p>
        </p:txBody>
      </p:sp>
      <p:sp>
        <p:nvSpPr>
          <p:cNvPr id="186" name="직사각형 185"/>
          <p:cNvSpPr/>
          <p:nvPr/>
        </p:nvSpPr>
        <p:spPr>
          <a:xfrm>
            <a:off x="4555356" y="5950209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2020-01-12</a:t>
            </a:r>
            <a:endParaRPr lang="en-US" altLang="ko-KR" sz="800" dirty="0"/>
          </a:p>
        </p:txBody>
      </p:sp>
      <p:sp>
        <p:nvSpPr>
          <p:cNvPr id="187" name="직사각형 186"/>
          <p:cNvSpPr/>
          <p:nvPr/>
        </p:nvSpPr>
        <p:spPr>
          <a:xfrm>
            <a:off x="2477553" y="5950209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2020-01-15</a:t>
            </a:r>
            <a:endParaRPr lang="en-US" altLang="ko-KR" sz="800" dirty="0"/>
          </a:p>
        </p:txBody>
      </p:sp>
      <p:pic>
        <p:nvPicPr>
          <p:cNvPr id="80" name="그림 7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12559" y="2253978"/>
            <a:ext cx="585051" cy="270586"/>
          </a:xfrm>
          <a:prstGeom prst="rect">
            <a:avLst/>
          </a:prstGeom>
        </p:spPr>
      </p:pic>
      <p:pic>
        <p:nvPicPr>
          <p:cNvPr id="81" name="그림 8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75688" y="2280695"/>
            <a:ext cx="799137" cy="237838"/>
          </a:xfrm>
          <a:prstGeom prst="rect">
            <a:avLst/>
          </a:prstGeom>
        </p:spPr>
      </p:pic>
      <p:pic>
        <p:nvPicPr>
          <p:cNvPr id="91" name="그림 9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78560" y="2274160"/>
            <a:ext cx="501857" cy="254565"/>
          </a:xfrm>
          <a:prstGeom prst="rect">
            <a:avLst/>
          </a:prstGeom>
        </p:spPr>
      </p:pic>
      <p:graphicFrame>
        <p:nvGraphicFramePr>
          <p:cNvPr id="93" name="표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4488550"/>
              </p:ext>
            </p:extLst>
          </p:nvPr>
        </p:nvGraphicFramePr>
        <p:xfrm>
          <a:off x="8495924" y="1243989"/>
          <a:ext cx="3532000" cy="106401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페이지 경로 표시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새로운 프로젝트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4" name="Google Shape;173;g7c553259d1_0_81"/>
          <p:cNvSpPr/>
          <p:nvPr/>
        </p:nvSpPr>
        <p:spPr>
          <a:xfrm>
            <a:off x="6973650" y="1818550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908926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user_w_sh_main_1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메인화면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285078026"/>
              </p:ext>
            </p:extLst>
          </p:nvPr>
        </p:nvGraphicFramePr>
        <p:xfrm>
          <a:off x="8509686" y="1289960"/>
          <a:ext cx="3532000" cy="318760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팝업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이벤트 제목 삽입</a:t>
                      </a:r>
                      <a:r>
                        <a:rPr lang="en-US" altLang="ko-KR" sz="1200" b="0" u="none" strike="noStrike" cap="none" dirty="0" smtClean="0">
                          <a:solidFill>
                            <a:schemeClr val="dk1"/>
                          </a:solidFill>
                        </a:rPr>
                        <a:t>, X </a:t>
                      </a: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버튼 </a:t>
                      </a:r>
                      <a:r>
                        <a:rPr lang="ko-KR" altLang="en-US" sz="1200" b="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 닫힘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슬라이드 배너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자동 배너 이미지 변경</a:t>
                      </a:r>
                      <a:endParaRPr lang="en-US" altLang="ko-KR" sz="12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실시간 채팅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en-US" altLang="ko-KR" sz="120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2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채팅창</a:t>
                      </a:r>
                      <a:r>
                        <a:rPr lang="ko-KR" altLang="en-US" sz="1200" u="none" strike="noStrike" cap="none" baseline="0" dirty="0" smtClean="0">
                          <a:solidFill>
                            <a:schemeClr val="dk1"/>
                          </a:solidFill>
                        </a:rPr>
                        <a:t> 표시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로그인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/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회원가입 버튼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로그인</a:t>
                      </a:r>
                      <a:r>
                        <a:rPr lang="en-US" altLang="ko-KR" sz="1200" u="none" strike="noStrike" cap="none" dirty="0" smtClean="0">
                          <a:solidFill>
                            <a:schemeClr val="dk1"/>
                          </a:solidFill>
                        </a:rPr>
                        <a:t>/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회원가입 페이지 이동</a:t>
                      </a:r>
                      <a:endParaRPr lang="en-US" altLang="ko-KR" sz="12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58" name="Google Shape;168;g7c553259d1_0_81"/>
          <p:cNvSpPr/>
          <p:nvPr/>
        </p:nvSpPr>
        <p:spPr>
          <a:xfrm>
            <a:off x="239601" y="1270609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ko-KR" altLang="en-US" sz="1200" dirty="0"/>
          </a:p>
        </p:txBody>
      </p:sp>
      <p:sp>
        <p:nvSpPr>
          <p:cNvPr id="6" name="직사각형 5"/>
          <p:cNvSpPr/>
          <p:nvPr/>
        </p:nvSpPr>
        <p:spPr>
          <a:xfrm>
            <a:off x="2786181" y="1471990"/>
            <a:ext cx="2775746" cy="35707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이벤트 제목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7646" y="1588261"/>
            <a:ext cx="124532" cy="124532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786181" y="1829065"/>
            <a:ext cx="2766122" cy="31277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635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1549" y="1876880"/>
            <a:ext cx="214041" cy="217143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2786181" y="2141838"/>
            <a:ext cx="2766122" cy="31277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635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954578" y="2203450"/>
            <a:ext cx="443051" cy="233343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추천</a:t>
            </a:r>
            <a:endParaRPr lang="ko-KR" altLang="en-US" sz="1000" dirty="0">
              <a:ln w="635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473599" y="2194014"/>
            <a:ext cx="570184" cy="233343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투자</a:t>
            </a:r>
            <a:endParaRPr lang="ko-KR" altLang="en-US" sz="1000" dirty="0">
              <a:ln w="635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087675" y="2194015"/>
            <a:ext cx="607893" cy="233343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 smtClean="0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리워드</a:t>
            </a:r>
            <a:endParaRPr lang="ko-KR" altLang="en-US" sz="1000" dirty="0">
              <a:ln w="635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739460" y="2194016"/>
            <a:ext cx="598217" cy="233343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 smtClean="0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더보기</a:t>
            </a:r>
            <a:endParaRPr lang="ko-KR" altLang="en-US" sz="1000" dirty="0">
              <a:ln w="635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9487" y="1837243"/>
            <a:ext cx="268550" cy="265018"/>
          </a:xfrm>
          <a:prstGeom prst="rect">
            <a:avLst/>
          </a:prstGeom>
        </p:spPr>
      </p:pic>
      <p:sp>
        <p:nvSpPr>
          <p:cNvPr id="30" name="직사각형 29"/>
          <p:cNvSpPr/>
          <p:nvPr/>
        </p:nvSpPr>
        <p:spPr>
          <a:xfrm>
            <a:off x="2790044" y="2446257"/>
            <a:ext cx="2766122" cy="128548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슬라이드</a:t>
            </a:r>
            <a:endParaRPr lang="ko-KR" altLang="en-US" dirty="0">
              <a:ln w="635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66" name="Google Shape;168;g7c553259d1_0_81"/>
          <p:cNvSpPr/>
          <p:nvPr/>
        </p:nvSpPr>
        <p:spPr>
          <a:xfrm>
            <a:off x="2786181" y="1471990"/>
            <a:ext cx="2775746" cy="4785935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ko-KR" altLang="en-US" sz="1200" dirty="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xmlns="" id="{62A18DB4-458D-4405-AF44-ABEAF81A218F}"/>
              </a:ext>
            </a:extLst>
          </p:cNvPr>
          <p:cNvGrpSpPr/>
          <p:nvPr/>
        </p:nvGrpSpPr>
        <p:grpSpPr>
          <a:xfrm>
            <a:off x="3018819" y="4276462"/>
            <a:ext cx="1109233" cy="1173266"/>
            <a:chOff x="1289132" y="2322971"/>
            <a:chExt cx="2079370" cy="2500041"/>
          </a:xfrm>
        </p:grpSpPr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xmlns="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xmlns="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xmlns="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xmlns="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34" name="직선 연결선 33">
                <a:extLst>
                  <a:ext uri="{FF2B5EF4-FFF2-40B4-BE49-F238E27FC236}">
                    <a16:creationId xmlns:a16="http://schemas.microsoft.com/office/drawing/2014/main" xmlns="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>
                <a:extLst>
                  <a:ext uri="{FF2B5EF4-FFF2-40B4-BE49-F238E27FC236}">
                    <a16:creationId xmlns:a16="http://schemas.microsoft.com/office/drawing/2014/main" xmlns="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xmlns="" id="{62A18DB4-458D-4405-AF44-ABEAF81A218F}"/>
              </a:ext>
            </a:extLst>
          </p:cNvPr>
          <p:cNvGrpSpPr/>
          <p:nvPr/>
        </p:nvGrpSpPr>
        <p:grpSpPr>
          <a:xfrm>
            <a:off x="4251279" y="4276462"/>
            <a:ext cx="1109233" cy="1173266"/>
            <a:chOff x="1289132" y="2322971"/>
            <a:chExt cx="2079370" cy="2500041"/>
          </a:xfrm>
        </p:grpSpPr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xmlns="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xmlns="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xmlns="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xmlns="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41" name="직선 연결선 40">
                <a:extLst>
                  <a:ext uri="{FF2B5EF4-FFF2-40B4-BE49-F238E27FC236}">
                    <a16:creationId xmlns:a16="http://schemas.microsoft.com/office/drawing/2014/main" xmlns="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>
                <a:extLst>
                  <a:ext uri="{FF2B5EF4-FFF2-40B4-BE49-F238E27FC236}">
                    <a16:creationId xmlns:a16="http://schemas.microsoft.com/office/drawing/2014/main" xmlns="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02DFCA5E-27E6-453B-A74E-8FFA6D4493D2}"/>
              </a:ext>
            </a:extLst>
          </p:cNvPr>
          <p:cNvSpPr/>
          <p:nvPr/>
        </p:nvSpPr>
        <p:spPr>
          <a:xfrm>
            <a:off x="2923864" y="3945559"/>
            <a:ext cx="99899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 smtClean="0"/>
              <a:t>추천 프로젝트</a:t>
            </a:r>
            <a:endParaRPr lang="en-US" altLang="ko-KR" sz="1000" b="1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23863" y="5576264"/>
            <a:ext cx="2564173" cy="673423"/>
          </a:xfrm>
          <a:prstGeom prst="rect">
            <a:avLst/>
          </a:prstGeom>
        </p:spPr>
      </p:pic>
      <p:grpSp>
        <p:nvGrpSpPr>
          <p:cNvPr id="47" name="그룹 46"/>
          <p:cNvGrpSpPr/>
          <p:nvPr/>
        </p:nvGrpSpPr>
        <p:grpSpPr>
          <a:xfrm>
            <a:off x="5166092" y="5818723"/>
            <a:ext cx="321944" cy="330760"/>
            <a:chOff x="7563211" y="5982547"/>
            <a:chExt cx="541818" cy="477983"/>
          </a:xfrm>
        </p:grpSpPr>
        <p:sp>
          <p:nvSpPr>
            <p:cNvPr id="48" name="타원 47"/>
            <p:cNvSpPr/>
            <p:nvPr/>
          </p:nvSpPr>
          <p:spPr>
            <a:xfrm>
              <a:off x="7563211" y="5982547"/>
              <a:ext cx="541818" cy="477983"/>
            </a:xfrm>
            <a:prstGeom prst="ellipse">
              <a:avLst/>
            </a:prstGeom>
            <a:solidFill>
              <a:srgbClr val="DC7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형 설명선 48"/>
            <p:cNvSpPr/>
            <p:nvPr/>
          </p:nvSpPr>
          <p:spPr>
            <a:xfrm>
              <a:off x="7667914" y="6068423"/>
              <a:ext cx="341938" cy="281616"/>
            </a:xfrm>
            <a:prstGeom prst="wedgeEllipseCallo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3" name="Google Shape;173;g7c553259d1_0_81"/>
          <p:cNvSpPr/>
          <p:nvPr/>
        </p:nvSpPr>
        <p:spPr>
          <a:xfrm>
            <a:off x="4916787" y="1270609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" name="Google Shape;173;g7c553259d1_0_81"/>
          <p:cNvSpPr/>
          <p:nvPr/>
        </p:nvSpPr>
        <p:spPr>
          <a:xfrm>
            <a:off x="3170899" y="2930484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altLang="ko-KR" sz="1800" b="1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" name="Google Shape;173;g7c553259d1_0_81"/>
          <p:cNvSpPr/>
          <p:nvPr/>
        </p:nvSpPr>
        <p:spPr>
          <a:xfrm>
            <a:off x="5186327" y="546404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altLang="ko-KR" sz="1800" b="1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" name="Google Shape;173;g7c553259d1_0_81"/>
          <p:cNvSpPr/>
          <p:nvPr/>
        </p:nvSpPr>
        <p:spPr>
          <a:xfrm>
            <a:off x="5484474" y="1938991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87179" y="1880076"/>
            <a:ext cx="971686" cy="219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880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3540585925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user_w_sh_main_2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메인화면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2521380403"/>
              </p:ext>
            </p:extLst>
          </p:nvPr>
        </p:nvGraphicFramePr>
        <p:xfrm>
          <a:off x="8509686" y="1289960"/>
          <a:ext cx="3532000" cy="106401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리워드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프로젝트 페이지 연결 버튼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b="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 투자 프로젝트 페이지로 이동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8" name="Google Shape;168;g7c553259d1_0_81"/>
          <p:cNvSpPr/>
          <p:nvPr/>
        </p:nvSpPr>
        <p:spPr>
          <a:xfrm>
            <a:off x="298846" y="1303942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ko-KR" altLang="en-US" sz="1200" dirty="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xmlns="" id="{62A18DB4-458D-4405-AF44-ABEAF81A218F}"/>
              </a:ext>
            </a:extLst>
          </p:cNvPr>
          <p:cNvGrpSpPr/>
          <p:nvPr/>
        </p:nvGrpSpPr>
        <p:grpSpPr>
          <a:xfrm>
            <a:off x="3018818" y="2691691"/>
            <a:ext cx="1109233" cy="1173266"/>
            <a:chOff x="1289132" y="2322971"/>
            <a:chExt cx="2079370" cy="2500041"/>
          </a:xfrm>
        </p:grpSpPr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xmlns="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xmlns="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xmlns="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xmlns="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34" name="직선 연결선 33">
                <a:extLst>
                  <a:ext uri="{FF2B5EF4-FFF2-40B4-BE49-F238E27FC236}">
                    <a16:creationId xmlns:a16="http://schemas.microsoft.com/office/drawing/2014/main" xmlns="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>
                <a:extLst>
                  <a:ext uri="{FF2B5EF4-FFF2-40B4-BE49-F238E27FC236}">
                    <a16:creationId xmlns:a16="http://schemas.microsoft.com/office/drawing/2014/main" xmlns="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xmlns="" id="{62A18DB4-458D-4405-AF44-ABEAF81A218F}"/>
              </a:ext>
            </a:extLst>
          </p:cNvPr>
          <p:cNvGrpSpPr/>
          <p:nvPr/>
        </p:nvGrpSpPr>
        <p:grpSpPr>
          <a:xfrm>
            <a:off x="4251278" y="2691691"/>
            <a:ext cx="1109233" cy="1173266"/>
            <a:chOff x="1289132" y="2322971"/>
            <a:chExt cx="2079370" cy="2500041"/>
          </a:xfrm>
        </p:grpSpPr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xmlns="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xmlns="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xmlns="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xmlns="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41" name="직선 연결선 40">
                <a:extLst>
                  <a:ext uri="{FF2B5EF4-FFF2-40B4-BE49-F238E27FC236}">
                    <a16:creationId xmlns:a16="http://schemas.microsoft.com/office/drawing/2014/main" xmlns="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>
                <a:extLst>
                  <a:ext uri="{FF2B5EF4-FFF2-40B4-BE49-F238E27FC236}">
                    <a16:creationId xmlns:a16="http://schemas.microsoft.com/office/drawing/2014/main" xmlns="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02DFCA5E-27E6-453B-A74E-8FFA6D4493D2}"/>
              </a:ext>
            </a:extLst>
          </p:cNvPr>
          <p:cNvSpPr/>
          <p:nvPr/>
        </p:nvSpPr>
        <p:spPr>
          <a:xfrm>
            <a:off x="2923863" y="2360788"/>
            <a:ext cx="11272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 err="1"/>
              <a:t>리워드</a:t>
            </a:r>
            <a:r>
              <a:rPr lang="ko-KR" altLang="en-US" sz="1000" b="1" dirty="0"/>
              <a:t> </a:t>
            </a:r>
            <a:r>
              <a:rPr lang="ko-KR" altLang="en-US" sz="1000" b="1" dirty="0" smtClean="0"/>
              <a:t>프로젝트</a:t>
            </a:r>
            <a:endParaRPr lang="en-US" altLang="ko-KR" sz="10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3863" y="1480227"/>
            <a:ext cx="2484747" cy="612184"/>
          </a:xfrm>
          <a:prstGeom prst="rect">
            <a:avLst/>
          </a:prstGeom>
        </p:spPr>
      </p:pic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B3C0FE6C-9934-4CDA-9D8C-67C836C2B08B}"/>
              </a:ext>
            </a:extLst>
          </p:cNvPr>
          <p:cNvSpPr/>
          <p:nvPr/>
        </p:nvSpPr>
        <p:spPr>
          <a:xfrm>
            <a:off x="3002342" y="5343982"/>
            <a:ext cx="2358169" cy="30471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>
                <a:solidFill>
                  <a:schemeClr val="tx1"/>
                </a:solidFill>
              </a:rPr>
              <a:t>리워드</a:t>
            </a:r>
            <a:r>
              <a:rPr lang="ko-KR" altLang="en-US" sz="900" dirty="0" smtClean="0">
                <a:solidFill>
                  <a:schemeClr val="tx1"/>
                </a:solidFill>
              </a:rPr>
              <a:t> 프로젝트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더보기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xmlns="" id="{62A18DB4-458D-4405-AF44-ABEAF81A218F}"/>
              </a:ext>
            </a:extLst>
          </p:cNvPr>
          <p:cNvGrpSpPr/>
          <p:nvPr/>
        </p:nvGrpSpPr>
        <p:grpSpPr>
          <a:xfrm>
            <a:off x="3018818" y="4008549"/>
            <a:ext cx="1109233" cy="1173266"/>
            <a:chOff x="1289132" y="2322971"/>
            <a:chExt cx="2079370" cy="2500041"/>
          </a:xfrm>
        </p:grpSpPr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xmlns="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xmlns="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xmlns="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xmlns="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xmlns="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>
                <a:extLst>
                  <a:ext uri="{FF2B5EF4-FFF2-40B4-BE49-F238E27FC236}">
                    <a16:creationId xmlns:a16="http://schemas.microsoft.com/office/drawing/2014/main" xmlns="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xmlns="" id="{62A18DB4-458D-4405-AF44-ABEAF81A218F}"/>
              </a:ext>
            </a:extLst>
          </p:cNvPr>
          <p:cNvGrpSpPr/>
          <p:nvPr/>
        </p:nvGrpSpPr>
        <p:grpSpPr>
          <a:xfrm>
            <a:off x="4251278" y="4008549"/>
            <a:ext cx="1109233" cy="1173266"/>
            <a:chOff x="1289132" y="2322971"/>
            <a:chExt cx="2079370" cy="2500041"/>
          </a:xfrm>
        </p:grpSpPr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xmlns="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xmlns="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xmlns="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xmlns="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57" name="직선 연결선 56">
                <a:extLst>
                  <a:ext uri="{FF2B5EF4-FFF2-40B4-BE49-F238E27FC236}">
                    <a16:creationId xmlns:a16="http://schemas.microsoft.com/office/drawing/2014/main" xmlns="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직선 연결선 58">
                <a:extLst>
                  <a:ext uri="{FF2B5EF4-FFF2-40B4-BE49-F238E27FC236}">
                    <a16:creationId xmlns:a16="http://schemas.microsoft.com/office/drawing/2014/main" xmlns="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3863" y="5868411"/>
            <a:ext cx="2875949" cy="381276"/>
          </a:xfrm>
          <a:prstGeom prst="rect">
            <a:avLst/>
          </a:prstGeom>
        </p:spPr>
      </p:pic>
      <p:sp>
        <p:nvSpPr>
          <p:cNvPr id="66" name="Google Shape;168;g7c553259d1_0_81"/>
          <p:cNvSpPr/>
          <p:nvPr/>
        </p:nvSpPr>
        <p:spPr>
          <a:xfrm>
            <a:off x="2786181" y="1471990"/>
            <a:ext cx="2775746" cy="4785935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ko-KR" altLang="en-US" sz="1200" dirty="0"/>
          </a:p>
        </p:txBody>
      </p:sp>
      <p:sp>
        <p:nvSpPr>
          <p:cNvPr id="173" name="Google Shape;173;g7c553259d1_0_81"/>
          <p:cNvSpPr/>
          <p:nvPr/>
        </p:nvSpPr>
        <p:spPr>
          <a:xfrm>
            <a:off x="5158519" y="5453381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605746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4016786756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user_w_sh_main_3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메인화면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2678334921"/>
              </p:ext>
            </p:extLst>
          </p:nvPr>
        </p:nvGraphicFramePr>
        <p:xfrm>
          <a:off x="8509686" y="1289960"/>
          <a:ext cx="3532000" cy="106401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투자 프로젝트 페이지 연결 버튼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b="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 투자 프로젝트 페이지로 이동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314946" y="866579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" name="Google Shape;168;g7c553259d1_0_81"/>
          <p:cNvSpPr/>
          <p:nvPr/>
        </p:nvSpPr>
        <p:spPr>
          <a:xfrm>
            <a:off x="298846" y="1303942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ko-KR" altLang="en-US" sz="1200" dirty="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xmlns="" id="{62A18DB4-458D-4405-AF44-ABEAF81A218F}"/>
              </a:ext>
            </a:extLst>
          </p:cNvPr>
          <p:cNvGrpSpPr/>
          <p:nvPr/>
        </p:nvGrpSpPr>
        <p:grpSpPr>
          <a:xfrm>
            <a:off x="3018818" y="2609311"/>
            <a:ext cx="1109233" cy="1173266"/>
            <a:chOff x="1289132" y="2322971"/>
            <a:chExt cx="2079370" cy="2500041"/>
          </a:xfrm>
        </p:grpSpPr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xmlns="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xmlns="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xmlns="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xmlns="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34" name="직선 연결선 33">
                <a:extLst>
                  <a:ext uri="{FF2B5EF4-FFF2-40B4-BE49-F238E27FC236}">
                    <a16:creationId xmlns:a16="http://schemas.microsoft.com/office/drawing/2014/main" xmlns="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>
                <a:extLst>
                  <a:ext uri="{FF2B5EF4-FFF2-40B4-BE49-F238E27FC236}">
                    <a16:creationId xmlns:a16="http://schemas.microsoft.com/office/drawing/2014/main" xmlns="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xmlns="" id="{62A18DB4-458D-4405-AF44-ABEAF81A218F}"/>
              </a:ext>
            </a:extLst>
          </p:cNvPr>
          <p:cNvGrpSpPr/>
          <p:nvPr/>
        </p:nvGrpSpPr>
        <p:grpSpPr>
          <a:xfrm>
            <a:off x="4251278" y="2609311"/>
            <a:ext cx="1109233" cy="1173266"/>
            <a:chOff x="1289132" y="2322971"/>
            <a:chExt cx="2079370" cy="2500041"/>
          </a:xfrm>
        </p:grpSpPr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xmlns="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xmlns="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xmlns="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xmlns="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41" name="직선 연결선 40">
                <a:extLst>
                  <a:ext uri="{FF2B5EF4-FFF2-40B4-BE49-F238E27FC236}">
                    <a16:creationId xmlns:a16="http://schemas.microsoft.com/office/drawing/2014/main" xmlns="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>
                <a:extLst>
                  <a:ext uri="{FF2B5EF4-FFF2-40B4-BE49-F238E27FC236}">
                    <a16:creationId xmlns:a16="http://schemas.microsoft.com/office/drawing/2014/main" xmlns="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02DFCA5E-27E6-453B-A74E-8FFA6D4493D2}"/>
              </a:ext>
            </a:extLst>
          </p:cNvPr>
          <p:cNvSpPr/>
          <p:nvPr/>
        </p:nvSpPr>
        <p:spPr>
          <a:xfrm>
            <a:off x="2923863" y="2278408"/>
            <a:ext cx="99899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 smtClean="0"/>
              <a:t>투자 프로젝트</a:t>
            </a:r>
            <a:endParaRPr lang="en-US" altLang="ko-KR" sz="10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3863" y="1480227"/>
            <a:ext cx="2484747" cy="612184"/>
          </a:xfrm>
          <a:prstGeom prst="rect">
            <a:avLst/>
          </a:prstGeom>
        </p:spPr>
      </p:pic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B3C0FE6C-9934-4CDA-9D8C-67C836C2B08B}"/>
              </a:ext>
            </a:extLst>
          </p:cNvPr>
          <p:cNvSpPr/>
          <p:nvPr/>
        </p:nvSpPr>
        <p:spPr>
          <a:xfrm>
            <a:off x="3002342" y="5261602"/>
            <a:ext cx="2358169" cy="30471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투자 프로젝트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더보기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xmlns="" id="{62A18DB4-458D-4405-AF44-ABEAF81A218F}"/>
              </a:ext>
            </a:extLst>
          </p:cNvPr>
          <p:cNvGrpSpPr/>
          <p:nvPr/>
        </p:nvGrpSpPr>
        <p:grpSpPr>
          <a:xfrm>
            <a:off x="3018818" y="3926169"/>
            <a:ext cx="1109233" cy="1173266"/>
            <a:chOff x="1289132" y="2322971"/>
            <a:chExt cx="2079370" cy="2500041"/>
          </a:xfrm>
        </p:grpSpPr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xmlns="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xmlns="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xmlns="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xmlns="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xmlns="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>
                <a:extLst>
                  <a:ext uri="{FF2B5EF4-FFF2-40B4-BE49-F238E27FC236}">
                    <a16:creationId xmlns:a16="http://schemas.microsoft.com/office/drawing/2014/main" xmlns="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xmlns="" id="{62A18DB4-458D-4405-AF44-ABEAF81A218F}"/>
              </a:ext>
            </a:extLst>
          </p:cNvPr>
          <p:cNvGrpSpPr/>
          <p:nvPr/>
        </p:nvGrpSpPr>
        <p:grpSpPr>
          <a:xfrm>
            <a:off x="4251278" y="3926169"/>
            <a:ext cx="1109233" cy="1173266"/>
            <a:chOff x="1289132" y="2322971"/>
            <a:chExt cx="2079370" cy="2500041"/>
          </a:xfrm>
        </p:grpSpPr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xmlns="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xmlns="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xmlns="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xmlns="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57" name="직선 연결선 56">
                <a:extLst>
                  <a:ext uri="{FF2B5EF4-FFF2-40B4-BE49-F238E27FC236}">
                    <a16:creationId xmlns:a16="http://schemas.microsoft.com/office/drawing/2014/main" xmlns="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직선 연결선 58">
                <a:extLst>
                  <a:ext uri="{FF2B5EF4-FFF2-40B4-BE49-F238E27FC236}">
                    <a16:creationId xmlns:a16="http://schemas.microsoft.com/office/drawing/2014/main" xmlns="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66" name="Google Shape;168;g7c553259d1_0_81"/>
          <p:cNvSpPr/>
          <p:nvPr/>
        </p:nvSpPr>
        <p:spPr>
          <a:xfrm>
            <a:off x="2786181" y="1471990"/>
            <a:ext cx="2775746" cy="4785935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ko-KR" altLang="en-US" sz="12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4419" y="5745333"/>
            <a:ext cx="2703721" cy="495369"/>
          </a:xfrm>
          <a:prstGeom prst="rect">
            <a:avLst/>
          </a:prstGeom>
        </p:spPr>
      </p:pic>
      <p:cxnSp>
        <p:nvCxnSpPr>
          <p:cNvPr id="62" name="직선 연결선 61"/>
          <p:cNvCxnSpPr/>
          <p:nvPr/>
        </p:nvCxnSpPr>
        <p:spPr>
          <a:xfrm>
            <a:off x="2779763" y="5745333"/>
            <a:ext cx="2775746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836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3226646164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user_w_sh_main_4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메인화면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564383062"/>
              </p:ext>
            </p:extLst>
          </p:nvPr>
        </p:nvGraphicFramePr>
        <p:xfrm>
          <a:off x="8509686" y="1289960"/>
          <a:ext cx="3532000" cy="106401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Footer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&amp;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투자위험고지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하단 고정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8" name="Google Shape;168;g7c553259d1_0_81"/>
          <p:cNvSpPr/>
          <p:nvPr/>
        </p:nvSpPr>
        <p:spPr>
          <a:xfrm>
            <a:off x="131601" y="1289960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ko-KR" altLang="en-US" sz="1200" dirty="0">
              <a:solidFill>
                <a:srgbClr val="DC7F0D"/>
              </a:solidFill>
            </a:endParaRPr>
          </a:p>
        </p:txBody>
      </p:sp>
      <p:sp>
        <p:nvSpPr>
          <p:cNvPr id="66" name="Google Shape;168;g7c553259d1_0_81"/>
          <p:cNvSpPr/>
          <p:nvPr/>
        </p:nvSpPr>
        <p:spPr>
          <a:xfrm>
            <a:off x="2791782" y="1485634"/>
            <a:ext cx="2775746" cy="4785935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ko-KR" altLang="en-US" sz="1200" dirty="0"/>
          </a:p>
        </p:txBody>
      </p:sp>
      <p:sp>
        <p:nvSpPr>
          <p:cNvPr id="62" name="직사각형 61"/>
          <p:cNvSpPr/>
          <p:nvPr/>
        </p:nvSpPr>
        <p:spPr>
          <a:xfrm>
            <a:off x="2782868" y="5529833"/>
            <a:ext cx="2775746" cy="73866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ko-KR" altLang="en-US" sz="700" b="1" dirty="0" smtClean="0">
                <a:solidFill>
                  <a:schemeClr val="bg1"/>
                </a:solidFill>
              </a:rPr>
              <a:t>투자위험고지</a:t>
            </a:r>
            <a:endParaRPr lang="en-US" altLang="ko-KR" sz="700" b="1" dirty="0" smtClean="0">
              <a:solidFill>
                <a:schemeClr val="bg1"/>
              </a:solidFill>
            </a:endParaRPr>
          </a:p>
          <a:p>
            <a:pPr algn="just"/>
            <a:endParaRPr lang="en-US" altLang="ko-KR" sz="700" b="1" dirty="0" smtClean="0">
              <a:solidFill>
                <a:schemeClr val="bg1"/>
              </a:solidFill>
            </a:endParaRPr>
          </a:p>
          <a:p>
            <a:pPr algn="just"/>
            <a:r>
              <a:rPr lang="ko-KR" altLang="en-US" sz="700" dirty="0" smtClean="0">
                <a:solidFill>
                  <a:schemeClr val="bg1"/>
                </a:solidFill>
              </a:rPr>
              <a:t>투자위험고지비상장기업 </a:t>
            </a:r>
            <a:r>
              <a:rPr lang="ko-KR" altLang="en-US" sz="700" dirty="0">
                <a:solidFill>
                  <a:schemeClr val="bg1"/>
                </a:solidFill>
              </a:rPr>
              <a:t>투자는 원금 손실의 가능성이 크니 </a:t>
            </a:r>
            <a:r>
              <a:rPr lang="ko-KR" altLang="en-US" sz="700" u="sng" dirty="0">
                <a:solidFill>
                  <a:schemeClr val="bg1"/>
                </a:solidFill>
              </a:rPr>
              <a:t>투자 위험 안내</a:t>
            </a:r>
            <a:r>
              <a:rPr lang="ko-KR" altLang="en-US" sz="700" dirty="0">
                <a:solidFill>
                  <a:schemeClr val="bg1"/>
                </a:solidFill>
              </a:rPr>
              <a:t>를 꼭 확인하세요</a:t>
            </a:r>
            <a:r>
              <a:rPr lang="en-US" altLang="ko-KR" sz="700" dirty="0">
                <a:solidFill>
                  <a:schemeClr val="bg1"/>
                </a:solidFill>
              </a:rPr>
              <a:t>. Fun</a:t>
            </a:r>
            <a:r>
              <a:rPr lang="ko-KR" altLang="en-US" sz="700" dirty="0" err="1">
                <a:solidFill>
                  <a:schemeClr val="bg1"/>
                </a:solidFill>
              </a:rPr>
              <a:t>딩</a:t>
            </a:r>
            <a:r>
              <a:rPr lang="ko-KR" altLang="en-US" sz="700" dirty="0">
                <a:solidFill>
                  <a:schemeClr val="bg1"/>
                </a:solidFill>
              </a:rPr>
              <a:t> </a:t>
            </a:r>
            <a:r>
              <a:rPr lang="en-US" altLang="ko-KR" sz="700" dirty="0">
                <a:solidFill>
                  <a:schemeClr val="bg1"/>
                </a:solidFill>
              </a:rPr>
              <a:t>(</a:t>
            </a:r>
            <a:r>
              <a:rPr lang="ko-KR" altLang="en-US" sz="700" dirty="0">
                <a:solidFill>
                  <a:schemeClr val="bg1"/>
                </a:solidFill>
              </a:rPr>
              <a:t>주</a:t>
            </a:r>
            <a:r>
              <a:rPr lang="en-US" altLang="ko-KR" sz="700" dirty="0">
                <a:solidFill>
                  <a:schemeClr val="bg1"/>
                </a:solidFill>
              </a:rPr>
              <a:t>)</a:t>
            </a:r>
            <a:r>
              <a:rPr lang="ko-KR" altLang="en-US" sz="700" dirty="0">
                <a:solidFill>
                  <a:schemeClr val="bg1"/>
                </a:solidFill>
              </a:rPr>
              <a:t>는 </a:t>
            </a:r>
            <a:r>
              <a:rPr lang="ko-KR" altLang="en-US" sz="700" dirty="0" err="1">
                <a:solidFill>
                  <a:schemeClr val="bg1"/>
                </a:solidFill>
              </a:rPr>
              <a:t>크라우드</a:t>
            </a:r>
            <a:r>
              <a:rPr lang="ko-KR" altLang="en-US" sz="700" dirty="0">
                <a:solidFill>
                  <a:schemeClr val="bg1"/>
                </a:solidFill>
              </a:rPr>
              <a:t> </a:t>
            </a:r>
            <a:r>
              <a:rPr lang="ko-KR" altLang="en-US" sz="700" dirty="0" err="1">
                <a:solidFill>
                  <a:schemeClr val="bg1"/>
                </a:solidFill>
              </a:rPr>
              <a:t>펀딩</a:t>
            </a:r>
            <a:r>
              <a:rPr lang="ko-KR" altLang="en-US" sz="700" dirty="0">
                <a:solidFill>
                  <a:schemeClr val="bg1"/>
                </a:solidFill>
              </a:rPr>
              <a:t> 플랫폼을 제공하는 중개자로 자금을 모집하는 당사자가 아니며</a:t>
            </a:r>
            <a:r>
              <a:rPr lang="en-US" altLang="ko-KR" sz="700" dirty="0">
                <a:solidFill>
                  <a:schemeClr val="bg1"/>
                </a:solidFill>
              </a:rPr>
              <a:t>, </a:t>
            </a:r>
            <a:r>
              <a:rPr lang="ko-KR" altLang="en-US" sz="700" dirty="0">
                <a:solidFill>
                  <a:schemeClr val="bg1"/>
                </a:solidFill>
              </a:rPr>
              <a:t>투자손실의 위험을 보전하거나 </a:t>
            </a:r>
            <a:r>
              <a:rPr lang="ko-KR" altLang="en-US" sz="700" dirty="0" err="1">
                <a:solidFill>
                  <a:schemeClr val="bg1"/>
                </a:solidFill>
              </a:rPr>
              <a:t>보상품</a:t>
            </a:r>
            <a:r>
              <a:rPr lang="ko-KR" altLang="en-US" sz="700" dirty="0">
                <a:solidFill>
                  <a:schemeClr val="bg1"/>
                </a:solidFill>
              </a:rPr>
              <a:t> 제공을 보장해 드리지 못합니다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2782868" y="3368299"/>
            <a:ext cx="2775746" cy="186272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65" name="직선 연결선 64"/>
          <p:cNvCxnSpPr/>
          <p:nvPr/>
        </p:nvCxnSpPr>
        <p:spPr>
          <a:xfrm>
            <a:off x="2800020" y="4481384"/>
            <a:ext cx="2775746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5338" y="4553247"/>
            <a:ext cx="896133" cy="896133"/>
          </a:xfrm>
          <a:prstGeom prst="rect">
            <a:avLst/>
          </a:prstGeom>
        </p:spPr>
      </p:pic>
      <p:graphicFrame>
        <p:nvGraphicFramePr>
          <p:cNvPr id="68" name="표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7160773"/>
              </p:ext>
            </p:extLst>
          </p:nvPr>
        </p:nvGraphicFramePr>
        <p:xfrm>
          <a:off x="3831491" y="4605073"/>
          <a:ext cx="1960101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0101"/>
              </a:tblGrid>
              <a:tr h="1445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err="1" smtClean="0">
                          <a:solidFill>
                            <a:schemeClr val="tx1"/>
                          </a:solidFill>
                        </a:rPr>
                        <a:t>Ezen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</a:rPr>
                        <a:t> Funding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</a:rPr>
                        <a:t>㈜</a:t>
                      </a:r>
                      <a:endParaRPr lang="ko-KR" altLang="en-U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445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사업자등록번호 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220-88-37661</a:t>
                      </a:r>
                      <a:endParaRPr lang="ko-KR" altLang="en-U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4454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/>
                        <a:t>서울특별시 종로구 미려빌딩</a:t>
                      </a:r>
                      <a:r>
                        <a:rPr lang="en-US" altLang="ko-KR" sz="700" dirty="0" smtClean="0"/>
                        <a:t>6</a:t>
                      </a:r>
                      <a:r>
                        <a:rPr lang="ko-KR" altLang="en-US" sz="700" dirty="0" smtClean="0"/>
                        <a:t>층</a:t>
                      </a:r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4454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smtClean="0"/>
                        <a:t>© WADIZ Platform Co., Ltd.</a:t>
                      </a:r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5" name="직사각형 114">
            <a:extLst>
              <a:ext uri="{FF2B5EF4-FFF2-40B4-BE49-F238E27FC236}">
                <a16:creationId xmlns:a16="http://schemas.microsoft.com/office/drawing/2014/main" xmlns="" id="{B3C0FE6C-9934-4CDA-9D8C-67C836C2B08B}"/>
              </a:ext>
            </a:extLst>
          </p:cNvPr>
          <p:cNvSpPr/>
          <p:nvPr/>
        </p:nvSpPr>
        <p:spPr>
          <a:xfrm>
            <a:off x="3018353" y="3920863"/>
            <a:ext cx="2358169" cy="30471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투자 프로젝트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더보기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grpSp>
        <p:nvGrpSpPr>
          <p:cNvPr id="116" name="그룹 115">
            <a:extLst>
              <a:ext uri="{FF2B5EF4-FFF2-40B4-BE49-F238E27FC236}">
                <a16:creationId xmlns:a16="http://schemas.microsoft.com/office/drawing/2014/main" xmlns="" id="{62A18DB4-458D-4405-AF44-ABEAF81A218F}"/>
              </a:ext>
            </a:extLst>
          </p:cNvPr>
          <p:cNvGrpSpPr/>
          <p:nvPr/>
        </p:nvGrpSpPr>
        <p:grpSpPr>
          <a:xfrm>
            <a:off x="3034829" y="2585430"/>
            <a:ext cx="1109233" cy="1173266"/>
            <a:chOff x="1289132" y="2322971"/>
            <a:chExt cx="2079370" cy="2500041"/>
          </a:xfrm>
        </p:grpSpPr>
        <p:grpSp>
          <p:nvGrpSpPr>
            <p:cNvPr id="117" name="그룹 116">
              <a:extLst>
                <a:ext uri="{FF2B5EF4-FFF2-40B4-BE49-F238E27FC236}">
                  <a16:creationId xmlns:a16="http://schemas.microsoft.com/office/drawing/2014/main" xmlns="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121" name="직사각형 120">
                <a:extLst>
                  <a:ext uri="{FF2B5EF4-FFF2-40B4-BE49-F238E27FC236}">
                    <a16:creationId xmlns:a16="http://schemas.microsoft.com/office/drawing/2014/main" xmlns="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122" name="직사각형 121">
                <a:extLst>
                  <a:ext uri="{FF2B5EF4-FFF2-40B4-BE49-F238E27FC236}">
                    <a16:creationId xmlns:a16="http://schemas.microsoft.com/office/drawing/2014/main" xmlns="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8" name="그룹 117">
              <a:extLst>
                <a:ext uri="{FF2B5EF4-FFF2-40B4-BE49-F238E27FC236}">
                  <a16:creationId xmlns:a16="http://schemas.microsoft.com/office/drawing/2014/main" xmlns="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119" name="직선 연결선 118">
                <a:extLst>
                  <a:ext uri="{FF2B5EF4-FFF2-40B4-BE49-F238E27FC236}">
                    <a16:creationId xmlns:a16="http://schemas.microsoft.com/office/drawing/2014/main" xmlns="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0" name="직선 연결선 119">
                <a:extLst>
                  <a:ext uri="{FF2B5EF4-FFF2-40B4-BE49-F238E27FC236}">
                    <a16:creationId xmlns:a16="http://schemas.microsoft.com/office/drawing/2014/main" xmlns="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3" name="그룹 122">
            <a:extLst>
              <a:ext uri="{FF2B5EF4-FFF2-40B4-BE49-F238E27FC236}">
                <a16:creationId xmlns:a16="http://schemas.microsoft.com/office/drawing/2014/main" xmlns="" id="{62A18DB4-458D-4405-AF44-ABEAF81A218F}"/>
              </a:ext>
            </a:extLst>
          </p:cNvPr>
          <p:cNvGrpSpPr/>
          <p:nvPr/>
        </p:nvGrpSpPr>
        <p:grpSpPr>
          <a:xfrm>
            <a:off x="4267289" y="2585430"/>
            <a:ext cx="1109233" cy="1173266"/>
            <a:chOff x="1289132" y="2322971"/>
            <a:chExt cx="2079370" cy="2500041"/>
          </a:xfrm>
        </p:grpSpPr>
        <p:grpSp>
          <p:nvGrpSpPr>
            <p:cNvPr id="124" name="그룹 123">
              <a:extLst>
                <a:ext uri="{FF2B5EF4-FFF2-40B4-BE49-F238E27FC236}">
                  <a16:creationId xmlns:a16="http://schemas.microsoft.com/office/drawing/2014/main" xmlns="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128" name="직사각형 127">
                <a:extLst>
                  <a:ext uri="{FF2B5EF4-FFF2-40B4-BE49-F238E27FC236}">
                    <a16:creationId xmlns:a16="http://schemas.microsoft.com/office/drawing/2014/main" xmlns="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129" name="직사각형 128">
                <a:extLst>
                  <a:ext uri="{FF2B5EF4-FFF2-40B4-BE49-F238E27FC236}">
                    <a16:creationId xmlns:a16="http://schemas.microsoft.com/office/drawing/2014/main" xmlns="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5" name="그룹 124">
              <a:extLst>
                <a:ext uri="{FF2B5EF4-FFF2-40B4-BE49-F238E27FC236}">
                  <a16:creationId xmlns:a16="http://schemas.microsoft.com/office/drawing/2014/main" xmlns="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126" name="직선 연결선 125">
                <a:extLst>
                  <a:ext uri="{FF2B5EF4-FFF2-40B4-BE49-F238E27FC236}">
                    <a16:creationId xmlns:a16="http://schemas.microsoft.com/office/drawing/2014/main" xmlns="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7" name="직선 연결선 126">
                <a:extLst>
                  <a:ext uri="{FF2B5EF4-FFF2-40B4-BE49-F238E27FC236}">
                    <a16:creationId xmlns:a16="http://schemas.microsoft.com/office/drawing/2014/main" xmlns="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3639" y="1490192"/>
            <a:ext cx="2492762" cy="971550"/>
          </a:xfrm>
          <a:prstGeom prst="rect">
            <a:avLst/>
          </a:prstGeom>
        </p:spPr>
      </p:pic>
      <p:sp>
        <p:nvSpPr>
          <p:cNvPr id="173" name="Google Shape;173;g7c553259d1_0_81"/>
          <p:cNvSpPr/>
          <p:nvPr/>
        </p:nvSpPr>
        <p:spPr>
          <a:xfrm>
            <a:off x="5424416" y="536753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4103735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1317635802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user_w_sh_main_1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메인화면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ko-KR" altLang="en-US" sz="1200" dirty="0"/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595611330"/>
              </p:ext>
            </p:extLst>
          </p:nvPr>
        </p:nvGraphicFramePr>
        <p:xfrm>
          <a:off x="8509686" y="1289960"/>
          <a:ext cx="3532000" cy="531119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이벤트 팝업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이벤트 제목 삽입</a:t>
                      </a:r>
                      <a:r>
                        <a:rPr lang="en-US" altLang="ko-KR" sz="1200" b="0" u="none" strike="noStrike" cap="none" dirty="0" smtClean="0">
                          <a:solidFill>
                            <a:schemeClr val="dk1"/>
                          </a:solidFill>
                        </a:rPr>
                        <a:t>, X </a:t>
                      </a: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버튼 </a:t>
                      </a:r>
                      <a:r>
                        <a:rPr lang="ko-KR" altLang="en-US" sz="1200" b="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 닫힘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버튼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펀딩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오픈 신청 페이지로 이동</a:t>
                      </a:r>
                      <a:endParaRPr lang="en-US" altLang="ko-KR" sz="12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슬라이드 배너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en-US" altLang="ko-KR" sz="1200" u="none" strike="noStrike" cap="none" dirty="0" smtClean="0">
                          <a:solidFill>
                            <a:schemeClr val="dk1"/>
                          </a:solidFill>
                        </a:rPr>
                        <a:t>/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자동 배너 이미지 변경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추천 프로젝트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카테고리 무관하게 추천 프로젝트 노출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추천 프로젝트 동영상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프로젝트 동영상 노출</a:t>
                      </a:r>
                      <a:r>
                        <a:rPr lang="en-US" altLang="ko-KR" sz="1200" u="none" strike="noStrike" cap="none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바로 재생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 smtClean="0"/>
                        <a:t>6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dirty="0" smtClean="0"/>
                        <a:t>실시간 랭킹</a:t>
                      </a:r>
                      <a:endParaRPr lang="en-US" altLang="ko-KR" sz="1500" dirty="0" smtClean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dirty="0" smtClean="0"/>
                        <a:t>투자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err="1" smtClean="0"/>
                        <a:t>리워드</a:t>
                      </a:r>
                      <a:r>
                        <a:rPr lang="ko-KR" altLang="en-US" sz="1200" dirty="0" smtClean="0"/>
                        <a:t> 각각 </a:t>
                      </a:r>
                      <a:r>
                        <a:rPr lang="ko-KR" altLang="en-US" sz="1200" dirty="0" err="1" smtClean="0"/>
                        <a:t>모금액</a:t>
                      </a:r>
                      <a:r>
                        <a:rPr lang="ko-KR" altLang="en-US" sz="1200" dirty="0" smtClean="0"/>
                        <a:t> 순으로 랭킹</a:t>
                      </a:r>
                      <a:r>
                        <a:rPr lang="ko-KR" altLang="en-US" sz="1200" baseline="0" dirty="0" smtClean="0"/>
                        <a:t> 노출</a:t>
                      </a:r>
                      <a:endParaRPr sz="12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 smtClean="0"/>
                        <a:t>7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dirty="0" smtClean="0"/>
                        <a:t>실시간 채팅</a:t>
                      </a:r>
                      <a:endParaRPr lang="en-US" altLang="ko-KR" sz="1500" dirty="0" smtClean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dirty="0" err="1" smtClean="0"/>
                        <a:t>클릭시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ko-KR" altLang="en-US" sz="1200" dirty="0" err="1" smtClean="0"/>
                        <a:t>채팅창</a:t>
                      </a:r>
                      <a:r>
                        <a:rPr lang="ko-KR" altLang="en-US" sz="1200" dirty="0" smtClean="0"/>
                        <a:t> 표시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20" name="그룹 19">
            <a:extLst>
              <a:ext uri="{FF2B5EF4-FFF2-40B4-BE49-F238E27FC236}">
                <a16:creationId xmlns:a16="http://schemas.microsoft.com/office/drawing/2014/main" xmlns="" id="{62A18DB4-458D-4405-AF44-ABEAF81A218F}"/>
              </a:ext>
            </a:extLst>
          </p:cNvPr>
          <p:cNvGrpSpPr/>
          <p:nvPr/>
        </p:nvGrpSpPr>
        <p:grpSpPr>
          <a:xfrm>
            <a:off x="1127767" y="3996375"/>
            <a:ext cx="1109233" cy="1173266"/>
            <a:chOff x="1289132" y="2322971"/>
            <a:chExt cx="2079370" cy="2500041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xmlns="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xmlns="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xmlns="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xmlns="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xmlns="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>
                <a:extLst>
                  <a:ext uri="{FF2B5EF4-FFF2-40B4-BE49-F238E27FC236}">
                    <a16:creationId xmlns:a16="http://schemas.microsoft.com/office/drawing/2014/main" xmlns="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xmlns="" id="{62A18DB4-458D-4405-AF44-ABEAF81A218F}"/>
              </a:ext>
            </a:extLst>
          </p:cNvPr>
          <p:cNvGrpSpPr/>
          <p:nvPr/>
        </p:nvGrpSpPr>
        <p:grpSpPr>
          <a:xfrm>
            <a:off x="2435051" y="3991859"/>
            <a:ext cx="1109233" cy="1173266"/>
            <a:chOff x="1289132" y="2322971"/>
            <a:chExt cx="2079370" cy="2500041"/>
          </a:xfrm>
        </p:grpSpPr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xmlns="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xmlns="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xmlns="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xmlns="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39" name="직선 연결선 38">
                <a:extLst>
                  <a:ext uri="{FF2B5EF4-FFF2-40B4-BE49-F238E27FC236}">
                    <a16:creationId xmlns:a16="http://schemas.microsoft.com/office/drawing/2014/main" xmlns="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>
                <a:extLst>
                  <a:ext uri="{FF2B5EF4-FFF2-40B4-BE49-F238E27FC236}">
                    <a16:creationId xmlns:a16="http://schemas.microsoft.com/office/drawing/2014/main" xmlns="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xmlns="" id="{62A18DB4-458D-4405-AF44-ABEAF81A218F}"/>
              </a:ext>
            </a:extLst>
          </p:cNvPr>
          <p:cNvGrpSpPr/>
          <p:nvPr/>
        </p:nvGrpSpPr>
        <p:grpSpPr>
          <a:xfrm>
            <a:off x="3726370" y="3991859"/>
            <a:ext cx="1109233" cy="1173266"/>
            <a:chOff x="1289132" y="2322971"/>
            <a:chExt cx="2079370" cy="2500041"/>
          </a:xfrm>
        </p:grpSpPr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xmlns="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xmlns="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xmlns="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xmlns="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54" name="직선 연결선 53">
                <a:extLst>
                  <a:ext uri="{FF2B5EF4-FFF2-40B4-BE49-F238E27FC236}">
                    <a16:creationId xmlns:a16="http://schemas.microsoft.com/office/drawing/2014/main" xmlns="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직선 연결선 54">
                <a:extLst>
                  <a:ext uri="{FF2B5EF4-FFF2-40B4-BE49-F238E27FC236}">
                    <a16:creationId xmlns:a16="http://schemas.microsoft.com/office/drawing/2014/main" xmlns="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xmlns="" id="{62A18DB4-458D-4405-AF44-ABEAF81A218F}"/>
              </a:ext>
            </a:extLst>
          </p:cNvPr>
          <p:cNvGrpSpPr/>
          <p:nvPr/>
        </p:nvGrpSpPr>
        <p:grpSpPr>
          <a:xfrm>
            <a:off x="1127767" y="5301171"/>
            <a:ext cx="1109233" cy="1173266"/>
            <a:chOff x="1289132" y="2322971"/>
            <a:chExt cx="2079370" cy="2500041"/>
          </a:xfrm>
        </p:grpSpPr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xmlns="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xmlns="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xmlns="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xmlns="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62" name="직선 연결선 61">
                <a:extLst>
                  <a:ext uri="{FF2B5EF4-FFF2-40B4-BE49-F238E27FC236}">
                    <a16:creationId xmlns:a16="http://schemas.microsoft.com/office/drawing/2014/main" xmlns="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직선 연결선 62">
                <a:extLst>
                  <a:ext uri="{FF2B5EF4-FFF2-40B4-BE49-F238E27FC236}">
                    <a16:creationId xmlns:a16="http://schemas.microsoft.com/office/drawing/2014/main" xmlns="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0055762"/>
              </p:ext>
            </p:extLst>
          </p:nvPr>
        </p:nvGraphicFramePr>
        <p:xfrm>
          <a:off x="167479" y="1247057"/>
          <a:ext cx="8032199" cy="264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4846"/>
                <a:gridCol w="1169773"/>
                <a:gridCol w="3667580"/>
              </a:tblGrid>
              <a:tr h="392273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</a:rPr>
                        <a:t>이벤트 제목</a:t>
                      </a:r>
                      <a:endParaRPr lang="ko-KR" altLang="en-US" sz="1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702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0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투자</a:t>
                      </a:r>
                      <a:r>
                        <a:rPr lang="en-US" altLang="ko-KR" sz="1000" b="1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  </a:t>
                      </a:r>
                      <a:r>
                        <a:rPr lang="ko-KR" altLang="en-US" sz="1000" b="1" baseline="0" dirty="0" err="1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리워드</a:t>
                      </a:r>
                      <a:r>
                        <a:rPr lang="ko-KR" altLang="en-US" sz="1000" b="1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  </a:t>
                      </a:r>
                      <a:r>
                        <a:rPr lang="ko-KR" altLang="en-US" sz="1000" b="1" baseline="0" dirty="0" err="1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더보기</a:t>
                      </a:r>
                      <a:endParaRPr lang="ko-KR" altLang="en-US" sz="1000" b="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로그인</a:t>
                      </a:r>
                      <a:r>
                        <a:rPr lang="ko-KR" altLang="en-US" sz="1000" b="1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  회원가입</a:t>
                      </a:r>
                      <a:endParaRPr lang="ko-KR" altLang="en-US" sz="10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86465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슬라이드 배너</a:t>
                      </a:r>
                      <a:endParaRPr lang="ko-KR" altLang="en-US" sz="15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5871168" y="1683553"/>
            <a:ext cx="1216890" cy="2734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DC7F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 smtClean="0">
                <a:solidFill>
                  <a:srgbClr val="DC7F0D"/>
                </a:solidFill>
              </a:rPr>
              <a:t>펀딩오픈신청하기</a:t>
            </a:r>
            <a:endParaRPr lang="ko-KR" altLang="en-US" sz="1000" b="1" dirty="0">
              <a:solidFill>
                <a:srgbClr val="DC7F0D"/>
              </a:solidFill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1318541"/>
              </p:ext>
            </p:extLst>
          </p:nvPr>
        </p:nvGraphicFramePr>
        <p:xfrm>
          <a:off x="4975670" y="3910831"/>
          <a:ext cx="2117108" cy="26478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7108"/>
              </a:tblGrid>
              <a:tr h="2647829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1" name="직선 연결선 10"/>
          <p:cNvCxnSpPr/>
          <p:nvPr/>
        </p:nvCxnSpPr>
        <p:spPr>
          <a:xfrm>
            <a:off x="157954" y="6558661"/>
            <a:ext cx="8032199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9570059"/>
              </p:ext>
            </p:extLst>
          </p:nvPr>
        </p:nvGraphicFramePr>
        <p:xfrm>
          <a:off x="5098720" y="4417037"/>
          <a:ext cx="1871008" cy="205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988655"/>
                <a:gridCol w="674073"/>
              </a:tblGrid>
              <a:tr h="364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눈앞에서 직접 연주하는 듯한 생생함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메탈로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VINCENT&gt;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64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눈앞에서 직접 연주하는 듯한 생생함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메탈로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VINCENT&gt;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64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눈앞에서 직접 연주하는 듯한 생생함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메탈로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VINCENT&gt;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64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눈앞에서 직접 연주하는 듯한 생생함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메탈로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VINCENT&gt;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64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눈앞에서 직접 연주하는 듯한 생생함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메탈로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VINCENT&gt;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036902" y="3980721"/>
            <a:ext cx="1182397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err="1" smtClean="0"/>
              <a:t>실시간랭킹</a:t>
            </a:r>
            <a:endParaRPr lang="en-US" altLang="ko-KR" sz="1000" b="1" dirty="0" smtClean="0"/>
          </a:p>
          <a:p>
            <a:endParaRPr lang="en-US" altLang="ko-KR" sz="500" dirty="0"/>
          </a:p>
          <a:p>
            <a:r>
              <a:rPr lang="ko-KR" altLang="en-US" sz="800" u="sng" dirty="0" smtClean="0"/>
              <a:t>투자</a:t>
            </a:r>
            <a:r>
              <a:rPr lang="ko-KR" altLang="en-US" sz="800" dirty="0" smtClean="0"/>
              <a:t> </a:t>
            </a:r>
            <a:r>
              <a:rPr lang="ko-KR" altLang="en-US" sz="800" dirty="0" err="1" smtClean="0">
                <a:solidFill>
                  <a:schemeClr val="bg2">
                    <a:lumMod val="50000"/>
                  </a:schemeClr>
                </a:solidFill>
              </a:rPr>
              <a:t>리워드</a:t>
            </a:r>
            <a:endParaRPr lang="ko-KR" altLang="en-US" sz="800" dirty="0">
              <a:solidFill>
                <a:schemeClr val="bg2">
                  <a:lumMod val="50000"/>
                </a:schemeClr>
              </a:solidFill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9404861"/>
              </p:ext>
            </p:extLst>
          </p:nvPr>
        </p:nvGraphicFramePr>
        <p:xfrm>
          <a:off x="6369222" y="4466081"/>
          <a:ext cx="554080" cy="32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080"/>
              </a:tblGrid>
              <a:tr h="245983"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2" name="표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1619733"/>
              </p:ext>
            </p:extLst>
          </p:nvPr>
        </p:nvGraphicFramePr>
        <p:xfrm>
          <a:off x="6369222" y="4869631"/>
          <a:ext cx="554080" cy="32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080"/>
              </a:tblGrid>
              <a:tr h="245983"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3" name="표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6083843"/>
              </p:ext>
            </p:extLst>
          </p:nvPr>
        </p:nvGraphicFramePr>
        <p:xfrm>
          <a:off x="6369222" y="5305947"/>
          <a:ext cx="554080" cy="32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080"/>
              </a:tblGrid>
              <a:tr h="245983"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4" name="표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3734397"/>
              </p:ext>
            </p:extLst>
          </p:nvPr>
        </p:nvGraphicFramePr>
        <p:xfrm>
          <a:off x="6369222" y="5695421"/>
          <a:ext cx="554080" cy="32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080"/>
              </a:tblGrid>
              <a:tr h="245983"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5" name="표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3734397"/>
              </p:ext>
            </p:extLst>
          </p:nvPr>
        </p:nvGraphicFramePr>
        <p:xfrm>
          <a:off x="6369222" y="6110202"/>
          <a:ext cx="554080" cy="32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080"/>
              </a:tblGrid>
              <a:tr h="245983"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4" name="Google Shape;174;g7c553259d1_0_81"/>
          <p:cNvSpPr/>
          <p:nvPr/>
        </p:nvSpPr>
        <p:spPr>
          <a:xfrm>
            <a:off x="7185056" y="155553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3120970" y="278787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5950772" y="4050325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734023" y="4035041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8991" y="1380418"/>
            <a:ext cx="124532" cy="124532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7767" y="3446410"/>
            <a:ext cx="1005309" cy="291663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0131" y="5216618"/>
            <a:ext cx="2589113" cy="1320921"/>
          </a:xfrm>
          <a:prstGeom prst="rect">
            <a:avLst/>
          </a:prstGeom>
        </p:spPr>
      </p:pic>
      <p:sp>
        <p:nvSpPr>
          <p:cNvPr id="173" name="Google Shape;173;g7c553259d1_0_81"/>
          <p:cNvSpPr/>
          <p:nvPr/>
        </p:nvSpPr>
        <p:spPr>
          <a:xfrm>
            <a:off x="4314946" y="866579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4174053" y="551573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7563211" y="5982547"/>
            <a:ext cx="541818" cy="477983"/>
            <a:chOff x="7563211" y="5982547"/>
            <a:chExt cx="541818" cy="477983"/>
          </a:xfrm>
        </p:grpSpPr>
        <p:sp>
          <p:nvSpPr>
            <p:cNvPr id="19" name="타원 18"/>
            <p:cNvSpPr/>
            <p:nvPr/>
          </p:nvSpPr>
          <p:spPr>
            <a:xfrm>
              <a:off x="7563211" y="5982547"/>
              <a:ext cx="541818" cy="477983"/>
            </a:xfrm>
            <a:prstGeom prst="ellipse">
              <a:avLst/>
            </a:prstGeom>
            <a:solidFill>
              <a:srgbClr val="DC7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형 설명선 28"/>
            <p:cNvSpPr/>
            <p:nvPr/>
          </p:nvSpPr>
          <p:spPr>
            <a:xfrm>
              <a:off x="7667914" y="6068423"/>
              <a:ext cx="341938" cy="281616"/>
            </a:xfrm>
            <a:prstGeom prst="wedgeEllipseCallo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66" name="그림 6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4129" y="1710748"/>
            <a:ext cx="971686" cy="219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752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454772431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user_w_sh_main_2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메인화면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ko-KR" altLang="en-US" sz="1000" b="1" dirty="0"/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2300577786"/>
              </p:ext>
            </p:extLst>
          </p:nvPr>
        </p:nvGraphicFramePr>
        <p:xfrm>
          <a:off x="8509686" y="1289960"/>
          <a:ext cx="3532000" cy="247974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이미지 전환 버튼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b="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 이미지가 해당방향으로 이동하면서 화면 노출 이미지 전환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프로젝트 이미지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프로젝트 이미지 </a:t>
                      </a: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등록시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자동 </a:t>
                      </a: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썸네일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노출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프로젝트 정보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회사명</a:t>
                      </a:r>
                      <a:r>
                        <a:rPr lang="en-US" altLang="ko-KR" sz="1200" u="none" strike="noStrike" cap="none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소개 </a:t>
                      </a: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멘트</a:t>
                      </a:r>
                      <a:r>
                        <a:rPr lang="en-US" altLang="ko-KR" sz="1200" u="none" strike="noStrike" cap="none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모금액</a:t>
                      </a:r>
                      <a:r>
                        <a:rPr lang="ko-KR" altLang="en-US" sz="120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2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달성률</a:t>
                      </a:r>
                      <a:r>
                        <a:rPr lang="en-US" altLang="ko-KR" sz="120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200" u="none" strike="noStrike" cap="none" baseline="0" dirty="0" smtClean="0">
                          <a:solidFill>
                            <a:schemeClr val="dk1"/>
                          </a:solidFill>
                        </a:rPr>
                        <a:t>투자</a:t>
                      </a:r>
                      <a:r>
                        <a:rPr lang="en-US" altLang="ko-KR" sz="1200" u="none" strike="noStrike" cap="none" baseline="0" dirty="0" smtClean="0">
                          <a:solidFill>
                            <a:schemeClr val="dk1"/>
                          </a:solidFill>
                        </a:rPr>
                        <a:t>/</a:t>
                      </a:r>
                      <a:r>
                        <a:rPr lang="ko-KR" altLang="en-US" sz="12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리워드</a:t>
                      </a:r>
                      <a:r>
                        <a:rPr lang="ko-KR" altLang="en-US" sz="1200" u="none" strike="noStrike" cap="none" baseline="0" dirty="0" smtClean="0">
                          <a:solidFill>
                            <a:schemeClr val="dk1"/>
                          </a:solidFill>
                        </a:rPr>
                        <a:t> 표시</a:t>
                      </a:r>
                      <a:r>
                        <a:rPr lang="en-US" altLang="ko-KR" sz="120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200" u="none" strike="noStrike" cap="none" baseline="0" dirty="0" smtClean="0">
                          <a:solidFill>
                            <a:schemeClr val="dk1"/>
                          </a:solidFill>
                        </a:rPr>
                        <a:t>디데이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799493" y="2071479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xmlns="" id="{62A18DB4-458D-4405-AF44-ABEAF81A218F}"/>
              </a:ext>
            </a:extLst>
          </p:cNvPr>
          <p:cNvGrpSpPr/>
          <p:nvPr/>
        </p:nvGrpSpPr>
        <p:grpSpPr>
          <a:xfrm>
            <a:off x="1217369" y="1863025"/>
            <a:ext cx="1780907" cy="1536646"/>
            <a:chOff x="1279669" y="2693732"/>
            <a:chExt cx="1780907" cy="1536646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xmlns="" id="{8834A7D0-76B4-45F1-B59D-FD8735D4521F}"/>
                </a:ext>
              </a:extLst>
            </p:cNvPr>
            <p:cNvGrpSpPr/>
            <p:nvPr/>
          </p:nvGrpSpPr>
          <p:grpSpPr>
            <a:xfrm>
              <a:off x="1289135" y="2693732"/>
              <a:ext cx="1771441" cy="1536646"/>
              <a:chOff x="1289135" y="2693732"/>
              <a:chExt cx="1771441" cy="1536646"/>
            </a:xfrm>
          </p:grpSpPr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xmlns="" id="{5866C11F-D83C-4D2C-B5A3-F7B5B1E82F04}"/>
                  </a:ext>
                </a:extLst>
              </p:cNvPr>
              <p:cNvSpPr/>
              <p:nvPr/>
            </p:nvSpPr>
            <p:spPr>
              <a:xfrm>
                <a:off x="1289135" y="3563712"/>
                <a:ext cx="1771441" cy="66666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9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900" dirty="0">
                  <a:solidFill>
                    <a:schemeClr val="tx1"/>
                  </a:solidFill>
                </a:endParaRPr>
              </a:p>
              <a:p>
                <a:r>
                  <a:rPr lang="ko-KR" altLang="en-US" sz="9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9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9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9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9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9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9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xmlns="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693732"/>
                <a:ext cx="1771441" cy="88066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xmlns="" id="{37933C1A-A1E4-40BC-B5C7-C6CF8129EF2C}"/>
                </a:ext>
              </a:extLst>
            </p:cNvPr>
            <p:cNvGrpSpPr/>
            <p:nvPr/>
          </p:nvGrpSpPr>
          <p:grpSpPr>
            <a:xfrm>
              <a:off x="1279669" y="2701613"/>
              <a:ext cx="1780907" cy="872780"/>
              <a:chOff x="1279669" y="2701613"/>
              <a:chExt cx="1780907" cy="872780"/>
            </a:xfrm>
          </p:grpSpPr>
          <p:cxnSp>
            <p:nvCxnSpPr>
              <p:cNvPr id="4" name="직선 연결선 3">
                <a:extLst>
                  <a:ext uri="{FF2B5EF4-FFF2-40B4-BE49-F238E27FC236}">
                    <a16:creationId xmlns:a16="http://schemas.microsoft.com/office/drawing/2014/main" xmlns="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79669" y="2701613"/>
                <a:ext cx="1780907" cy="86209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" name="직선 연결선 5">
                <a:extLst>
                  <a:ext uri="{FF2B5EF4-FFF2-40B4-BE49-F238E27FC236}">
                    <a16:creationId xmlns:a16="http://schemas.microsoft.com/office/drawing/2014/main" xmlns="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5" y="2701613"/>
                <a:ext cx="1771441" cy="87278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xmlns="" id="{6FC753D3-1CC9-4143-8D63-97C3D1ABE135}"/>
              </a:ext>
            </a:extLst>
          </p:cNvPr>
          <p:cNvGrpSpPr/>
          <p:nvPr/>
        </p:nvGrpSpPr>
        <p:grpSpPr>
          <a:xfrm>
            <a:off x="3224804" y="1863025"/>
            <a:ext cx="1771441" cy="1536646"/>
            <a:chOff x="1289135" y="2693732"/>
            <a:chExt cx="1771441" cy="1536646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xmlns="" id="{5DB79EFE-C867-4E6B-B133-AD469A549FE1}"/>
                </a:ext>
              </a:extLst>
            </p:cNvPr>
            <p:cNvSpPr/>
            <p:nvPr/>
          </p:nvSpPr>
          <p:spPr>
            <a:xfrm>
              <a:off x="1289135" y="3563712"/>
              <a:ext cx="1771441" cy="66666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900" dirty="0">
                  <a:solidFill>
                    <a:schemeClr val="tx1"/>
                  </a:solidFill>
                </a:rPr>
                <a:t>주식회사 메탈로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r>
                <a:rPr lang="ko-KR" altLang="en-US" sz="900" dirty="0">
                  <a:solidFill>
                    <a:schemeClr val="tx1"/>
                  </a:solidFill>
                </a:rPr>
                <a:t>눈앞에서 직접 연주하는 듯한 생생함 </a:t>
              </a:r>
              <a:r>
                <a:rPr lang="en-US" altLang="ko-KR" sz="900" dirty="0">
                  <a:solidFill>
                    <a:schemeClr val="tx1"/>
                  </a:solidFill>
                </a:rPr>
                <a:t>&lt;</a:t>
              </a:r>
              <a:r>
                <a:rPr lang="ko-KR" altLang="en-US" sz="900" dirty="0">
                  <a:solidFill>
                    <a:schemeClr val="tx1"/>
                  </a:solidFill>
                </a:rPr>
                <a:t>메탈로 </a:t>
              </a:r>
              <a:r>
                <a:rPr lang="en-US" altLang="ko-KR" sz="900" dirty="0">
                  <a:solidFill>
                    <a:schemeClr val="tx1"/>
                  </a:solidFill>
                </a:rPr>
                <a:t>VINCENT&gt; </a:t>
              </a:r>
            </a:p>
            <a:p>
              <a:r>
                <a:rPr lang="en-US" altLang="ko-KR" sz="900" dirty="0">
                  <a:solidFill>
                    <a:schemeClr val="tx1"/>
                  </a:solidFill>
                </a:rPr>
                <a:t>149% | </a:t>
              </a:r>
              <a:r>
                <a:rPr lang="ko-KR" altLang="en-US" sz="900" dirty="0">
                  <a:solidFill>
                    <a:schemeClr val="tx1"/>
                  </a:solidFill>
                </a:rPr>
                <a:t>리워드 </a:t>
              </a:r>
              <a:r>
                <a:rPr lang="en-US" altLang="ko-KR" sz="900" dirty="0">
                  <a:solidFill>
                    <a:schemeClr val="tx1"/>
                  </a:solidFill>
                </a:rPr>
                <a:t>| D-18</a:t>
              </a: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xmlns="" id="{9363C1A7-127E-4AE0-869D-44303F1FAE90}"/>
                </a:ext>
              </a:extLst>
            </p:cNvPr>
            <p:cNvSpPr/>
            <p:nvPr/>
          </p:nvSpPr>
          <p:spPr>
            <a:xfrm>
              <a:off x="1289135" y="2693732"/>
              <a:ext cx="1771441" cy="88066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altLang="ko-KR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xmlns="" id="{A1F01CE2-95A0-4E01-9ABC-2AD90DC2A490}"/>
              </a:ext>
            </a:extLst>
          </p:cNvPr>
          <p:cNvGrpSpPr/>
          <p:nvPr/>
        </p:nvGrpSpPr>
        <p:grpSpPr>
          <a:xfrm>
            <a:off x="5164190" y="1863025"/>
            <a:ext cx="1771441" cy="1536646"/>
            <a:chOff x="1289135" y="2693732"/>
            <a:chExt cx="1771441" cy="1536646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xmlns="" id="{17EE38C3-D8E0-482E-B7B4-EAA5F5ECC8BC}"/>
                </a:ext>
              </a:extLst>
            </p:cNvPr>
            <p:cNvSpPr/>
            <p:nvPr/>
          </p:nvSpPr>
          <p:spPr>
            <a:xfrm>
              <a:off x="1289135" y="3563712"/>
              <a:ext cx="1771441" cy="66666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900" dirty="0">
                  <a:solidFill>
                    <a:schemeClr val="tx1"/>
                  </a:solidFill>
                </a:rPr>
                <a:t>주식회사 메탈로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r>
                <a:rPr lang="ko-KR" altLang="en-US" sz="900" dirty="0">
                  <a:solidFill>
                    <a:schemeClr val="tx1"/>
                  </a:solidFill>
                </a:rPr>
                <a:t>눈앞에서 직접 연주하는 듯한 생생함 </a:t>
              </a:r>
              <a:r>
                <a:rPr lang="en-US" altLang="ko-KR" sz="900" dirty="0">
                  <a:solidFill>
                    <a:schemeClr val="tx1"/>
                  </a:solidFill>
                </a:rPr>
                <a:t>&lt;</a:t>
              </a:r>
              <a:r>
                <a:rPr lang="ko-KR" altLang="en-US" sz="900" dirty="0">
                  <a:solidFill>
                    <a:schemeClr val="tx1"/>
                  </a:solidFill>
                </a:rPr>
                <a:t>메탈로 </a:t>
              </a:r>
              <a:r>
                <a:rPr lang="en-US" altLang="ko-KR" sz="900" dirty="0">
                  <a:solidFill>
                    <a:schemeClr val="tx1"/>
                  </a:solidFill>
                </a:rPr>
                <a:t>VINCENT&gt; </a:t>
              </a:r>
            </a:p>
            <a:p>
              <a:r>
                <a:rPr lang="en-US" altLang="ko-KR" sz="900" dirty="0">
                  <a:solidFill>
                    <a:schemeClr val="tx1"/>
                  </a:solidFill>
                </a:rPr>
                <a:t>149% | </a:t>
              </a:r>
              <a:r>
                <a:rPr lang="ko-KR" altLang="en-US" sz="900" dirty="0">
                  <a:solidFill>
                    <a:schemeClr val="tx1"/>
                  </a:solidFill>
                </a:rPr>
                <a:t>리워드 </a:t>
              </a:r>
              <a:r>
                <a:rPr lang="en-US" altLang="ko-KR" sz="900" dirty="0">
                  <a:solidFill>
                    <a:schemeClr val="tx1"/>
                  </a:solidFill>
                </a:rPr>
                <a:t>| D-18</a:t>
              </a: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xmlns="" id="{404322A6-5DB8-4A43-809C-967FDFA27D71}"/>
                </a:ext>
              </a:extLst>
            </p:cNvPr>
            <p:cNvSpPr/>
            <p:nvPr/>
          </p:nvSpPr>
          <p:spPr>
            <a:xfrm>
              <a:off x="1289135" y="2693732"/>
              <a:ext cx="1771441" cy="88066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altLang="ko-KR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xmlns="" id="{61528372-6386-4D52-A1B0-3AAC747072FC}"/>
              </a:ext>
            </a:extLst>
          </p:cNvPr>
          <p:cNvGrpSpPr/>
          <p:nvPr/>
        </p:nvGrpSpPr>
        <p:grpSpPr>
          <a:xfrm>
            <a:off x="3230238" y="1870906"/>
            <a:ext cx="1780907" cy="872780"/>
            <a:chOff x="1279669" y="2701613"/>
            <a:chExt cx="1780907" cy="872780"/>
          </a:xfrm>
        </p:grpSpPr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xmlns="" id="{1BEFD9D7-744B-4C8F-9918-08B38D4254B1}"/>
                </a:ext>
              </a:extLst>
            </p:cNvPr>
            <p:cNvCxnSpPr/>
            <p:nvPr/>
          </p:nvCxnSpPr>
          <p:spPr>
            <a:xfrm>
              <a:off x="1279669" y="2701613"/>
              <a:ext cx="1780907" cy="86209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xmlns="" id="{A54B053A-EB6D-43CF-839C-1C4822B92ECA}"/>
                </a:ext>
              </a:extLst>
            </p:cNvPr>
            <p:cNvCxnSpPr/>
            <p:nvPr/>
          </p:nvCxnSpPr>
          <p:spPr>
            <a:xfrm flipH="1">
              <a:off x="1289135" y="2701613"/>
              <a:ext cx="1771441" cy="87278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xmlns="" id="{23283AC6-3562-430E-8391-58AB796E8A62}"/>
              </a:ext>
            </a:extLst>
          </p:cNvPr>
          <p:cNvGrpSpPr/>
          <p:nvPr/>
        </p:nvGrpSpPr>
        <p:grpSpPr>
          <a:xfrm>
            <a:off x="5164190" y="1870906"/>
            <a:ext cx="1780907" cy="872780"/>
            <a:chOff x="1279669" y="2701613"/>
            <a:chExt cx="1780907" cy="872780"/>
          </a:xfrm>
        </p:grpSpPr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xmlns="" id="{B6DF0DC7-C0C4-4C3E-BEF9-F5D695824B43}"/>
                </a:ext>
              </a:extLst>
            </p:cNvPr>
            <p:cNvCxnSpPr/>
            <p:nvPr/>
          </p:nvCxnSpPr>
          <p:spPr>
            <a:xfrm>
              <a:off x="1279669" y="2701613"/>
              <a:ext cx="1780907" cy="86209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xmlns="" id="{A44B9274-8709-483E-A16B-58FA09B16B20}"/>
                </a:ext>
              </a:extLst>
            </p:cNvPr>
            <p:cNvCxnSpPr/>
            <p:nvPr/>
          </p:nvCxnSpPr>
          <p:spPr>
            <a:xfrm flipH="1">
              <a:off x="1289135" y="2701613"/>
              <a:ext cx="1771441" cy="87278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xmlns="" id="{D060D5D5-E08A-46BE-8E7C-1B566F5135B0}"/>
              </a:ext>
            </a:extLst>
          </p:cNvPr>
          <p:cNvGrpSpPr/>
          <p:nvPr/>
        </p:nvGrpSpPr>
        <p:grpSpPr>
          <a:xfrm>
            <a:off x="1217368" y="3992566"/>
            <a:ext cx="1780907" cy="1536646"/>
            <a:chOff x="1279669" y="2693732"/>
            <a:chExt cx="1780907" cy="1536646"/>
          </a:xfrm>
        </p:grpSpPr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xmlns="" id="{A718E03D-88E9-4712-97C5-2CACC3FC9522}"/>
                </a:ext>
              </a:extLst>
            </p:cNvPr>
            <p:cNvGrpSpPr/>
            <p:nvPr/>
          </p:nvGrpSpPr>
          <p:grpSpPr>
            <a:xfrm>
              <a:off x="1289135" y="2693732"/>
              <a:ext cx="1771441" cy="1536646"/>
              <a:chOff x="1289135" y="2693732"/>
              <a:chExt cx="1771441" cy="1536646"/>
            </a:xfrm>
          </p:grpSpPr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xmlns="" id="{F6B9790A-9398-4DEA-8A55-66721DA8152F}"/>
                  </a:ext>
                </a:extLst>
              </p:cNvPr>
              <p:cNvSpPr/>
              <p:nvPr/>
            </p:nvSpPr>
            <p:spPr>
              <a:xfrm>
                <a:off x="1289135" y="3563712"/>
                <a:ext cx="1771441" cy="66666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9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900" dirty="0">
                  <a:solidFill>
                    <a:schemeClr val="tx1"/>
                  </a:solidFill>
                </a:endParaRPr>
              </a:p>
              <a:p>
                <a:r>
                  <a:rPr lang="ko-KR" altLang="en-US" sz="9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9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9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9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9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9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9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xmlns="" id="{64212CE8-0025-4EA0-A58B-A43C4E6853E1}"/>
                  </a:ext>
                </a:extLst>
              </p:cNvPr>
              <p:cNvSpPr/>
              <p:nvPr/>
            </p:nvSpPr>
            <p:spPr>
              <a:xfrm>
                <a:off x="1289135" y="2693732"/>
                <a:ext cx="1771441" cy="88066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xmlns="" id="{DD431567-9FA8-4D64-B8D8-65C555EFD17D}"/>
                </a:ext>
              </a:extLst>
            </p:cNvPr>
            <p:cNvGrpSpPr/>
            <p:nvPr/>
          </p:nvGrpSpPr>
          <p:grpSpPr>
            <a:xfrm>
              <a:off x="1279669" y="2701613"/>
              <a:ext cx="1780907" cy="872780"/>
              <a:chOff x="1279669" y="2701613"/>
              <a:chExt cx="1780907" cy="872780"/>
            </a:xfrm>
          </p:grpSpPr>
          <p:cxnSp>
            <p:nvCxnSpPr>
              <p:cNvPr id="61" name="직선 연결선 60">
                <a:extLst>
                  <a:ext uri="{FF2B5EF4-FFF2-40B4-BE49-F238E27FC236}">
                    <a16:creationId xmlns:a16="http://schemas.microsoft.com/office/drawing/2014/main" xmlns="" id="{EC6D096F-1293-4C10-8B2D-A623D7E29D4A}"/>
                  </a:ext>
                </a:extLst>
              </p:cNvPr>
              <p:cNvCxnSpPr/>
              <p:nvPr/>
            </p:nvCxnSpPr>
            <p:spPr>
              <a:xfrm>
                <a:off x="1279669" y="2701613"/>
                <a:ext cx="1780907" cy="86209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직선 연결선 61">
                <a:extLst>
                  <a:ext uri="{FF2B5EF4-FFF2-40B4-BE49-F238E27FC236}">
                    <a16:creationId xmlns:a16="http://schemas.microsoft.com/office/drawing/2014/main" xmlns="" id="{72CA621C-BDE0-4999-A3A1-F49D21C252B8}"/>
                  </a:ext>
                </a:extLst>
              </p:cNvPr>
              <p:cNvCxnSpPr/>
              <p:nvPr/>
            </p:nvCxnSpPr>
            <p:spPr>
              <a:xfrm flipH="1">
                <a:off x="1289135" y="2701613"/>
                <a:ext cx="1771441" cy="87278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xmlns="" id="{0B6EE787-0C47-406E-9EE2-E8578AB10094}"/>
              </a:ext>
            </a:extLst>
          </p:cNvPr>
          <p:cNvGrpSpPr/>
          <p:nvPr/>
        </p:nvGrpSpPr>
        <p:grpSpPr>
          <a:xfrm>
            <a:off x="3224803" y="3992566"/>
            <a:ext cx="1771441" cy="1536646"/>
            <a:chOff x="1289135" y="2693732"/>
            <a:chExt cx="1771441" cy="1536646"/>
          </a:xfrm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xmlns="" id="{922D2324-B81B-4281-82AB-25CEAE948DE6}"/>
                </a:ext>
              </a:extLst>
            </p:cNvPr>
            <p:cNvSpPr/>
            <p:nvPr/>
          </p:nvSpPr>
          <p:spPr>
            <a:xfrm>
              <a:off x="1289135" y="3563712"/>
              <a:ext cx="1771441" cy="66666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900" dirty="0">
                  <a:solidFill>
                    <a:schemeClr val="tx1"/>
                  </a:solidFill>
                </a:rPr>
                <a:t>주식회사 메탈로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r>
                <a:rPr lang="ko-KR" altLang="en-US" sz="900" dirty="0">
                  <a:solidFill>
                    <a:schemeClr val="tx1"/>
                  </a:solidFill>
                </a:rPr>
                <a:t>눈앞에서 직접 연주하는 듯한 생생함 </a:t>
              </a:r>
              <a:r>
                <a:rPr lang="en-US" altLang="ko-KR" sz="900" dirty="0">
                  <a:solidFill>
                    <a:schemeClr val="tx1"/>
                  </a:solidFill>
                </a:rPr>
                <a:t>&lt;</a:t>
              </a:r>
              <a:r>
                <a:rPr lang="ko-KR" altLang="en-US" sz="900" dirty="0">
                  <a:solidFill>
                    <a:schemeClr val="tx1"/>
                  </a:solidFill>
                </a:rPr>
                <a:t>메탈로 </a:t>
              </a:r>
              <a:r>
                <a:rPr lang="en-US" altLang="ko-KR" sz="900" dirty="0">
                  <a:solidFill>
                    <a:schemeClr val="tx1"/>
                  </a:solidFill>
                </a:rPr>
                <a:t>VINCENT&gt; </a:t>
              </a:r>
            </a:p>
            <a:p>
              <a:r>
                <a:rPr lang="en-US" altLang="ko-KR" sz="900" dirty="0">
                  <a:solidFill>
                    <a:schemeClr val="tx1"/>
                  </a:solidFill>
                </a:rPr>
                <a:t>149% | </a:t>
              </a:r>
              <a:r>
                <a:rPr lang="ko-KR" altLang="en-US" sz="900" dirty="0">
                  <a:solidFill>
                    <a:schemeClr val="tx1"/>
                  </a:solidFill>
                </a:rPr>
                <a:t>리워드 </a:t>
              </a:r>
              <a:r>
                <a:rPr lang="en-US" altLang="ko-KR" sz="900" dirty="0">
                  <a:solidFill>
                    <a:schemeClr val="tx1"/>
                  </a:solidFill>
                </a:rPr>
                <a:t>| D-18</a:t>
              </a: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xmlns="" id="{E6F4EAC4-B9B0-4FF0-B1E4-D7DE021FAE43}"/>
                </a:ext>
              </a:extLst>
            </p:cNvPr>
            <p:cNvSpPr/>
            <p:nvPr/>
          </p:nvSpPr>
          <p:spPr>
            <a:xfrm>
              <a:off x="1289135" y="2693732"/>
              <a:ext cx="1771441" cy="88066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altLang="ko-KR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xmlns="" id="{B38065D2-974A-4949-B0D3-0DE80363A80B}"/>
              </a:ext>
            </a:extLst>
          </p:cNvPr>
          <p:cNvGrpSpPr/>
          <p:nvPr/>
        </p:nvGrpSpPr>
        <p:grpSpPr>
          <a:xfrm>
            <a:off x="5164189" y="3992566"/>
            <a:ext cx="1771441" cy="1536646"/>
            <a:chOff x="1289135" y="2693732"/>
            <a:chExt cx="1771441" cy="1536646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xmlns="" id="{8835E807-B41C-411B-8285-289EDF8E867F}"/>
                </a:ext>
              </a:extLst>
            </p:cNvPr>
            <p:cNvSpPr/>
            <p:nvPr/>
          </p:nvSpPr>
          <p:spPr>
            <a:xfrm>
              <a:off x="1289135" y="3563712"/>
              <a:ext cx="1771441" cy="66666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900" dirty="0">
                  <a:solidFill>
                    <a:schemeClr val="tx1"/>
                  </a:solidFill>
                </a:rPr>
                <a:t>주식회사 메탈로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r>
                <a:rPr lang="ko-KR" altLang="en-US" sz="900" dirty="0">
                  <a:solidFill>
                    <a:schemeClr val="tx1"/>
                  </a:solidFill>
                </a:rPr>
                <a:t>눈앞에서 직접 연주하는 듯한 생생함 </a:t>
              </a:r>
              <a:r>
                <a:rPr lang="en-US" altLang="ko-KR" sz="900" dirty="0">
                  <a:solidFill>
                    <a:schemeClr val="tx1"/>
                  </a:solidFill>
                </a:rPr>
                <a:t>&lt;</a:t>
              </a:r>
              <a:r>
                <a:rPr lang="ko-KR" altLang="en-US" sz="900" dirty="0">
                  <a:solidFill>
                    <a:schemeClr val="tx1"/>
                  </a:solidFill>
                </a:rPr>
                <a:t>메탈로 </a:t>
              </a:r>
              <a:r>
                <a:rPr lang="en-US" altLang="ko-KR" sz="900" dirty="0">
                  <a:solidFill>
                    <a:schemeClr val="tx1"/>
                  </a:solidFill>
                </a:rPr>
                <a:t>VINCENT&gt; </a:t>
              </a:r>
            </a:p>
            <a:p>
              <a:r>
                <a:rPr lang="en-US" altLang="ko-KR" sz="900" dirty="0">
                  <a:solidFill>
                    <a:schemeClr val="tx1"/>
                  </a:solidFill>
                </a:rPr>
                <a:t>149% | </a:t>
              </a:r>
              <a:r>
                <a:rPr lang="ko-KR" altLang="en-US" sz="900" dirty="0">
                  <a:solidFill>
                    <a:schemeClr val="tx1"/>
                  </a:solidFill>
                </a:rPr>
                <a:t>리워드 </a:t>
              </a:r>
              <a:r>
                <a:rPr lang="en-US" altLang="ko-KR" sz="900" dirty="0">
                  <a:solidFill>
                    <a:schemeClr val="tx1"/>
                  </a:solidFill>
                </a:rPr>
                <a:t>| D-18</a:t>
              </a: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xmlns="" id="{678DAB57-3FA3-449B-BD7C-4E1A477A4406}"/>
                </a:ext>
              </a:extLst>
            </p:cNvPr>
            <p:cNvSpPr/>
            <p:nvPr/>
          </p:nvSpPr>
          <p:spPr>
            <a:xfrm>
              <a:off x="1289135" y="2693732"/>
              <a:ext cx="1771441" cy="88066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altLang="ko-KR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xmlns="" id="{30FBCA59-67F7-44D1-A13E-0F460157C4C2}"/>
              </a:ext>
            </a:extLst>
          </p:cNvPr>
          <p:cNvGrpSpPr/>
          <p:nvPr/>
        </p:nvGrpSpPr>
        <p:grpSpPr>
          <a:xfrm>
            <a:off x="3230237" y="4000447"/>
            <a:ext cx="1780907" cy="872780"/>
            <a:chOff x="1279669" y="2701613"/>
            <a:chExt cx="1780907" cy="872780"/>
          </a:xfrm>
        </p:grpSpPr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xmlns="" id="{9BE5B5E8-EBCE-40D8-8022-7363DEB580B0}"/>
                </a:ext>
              </a:extLst>
            </p:cNvPr>
            <p:cNvCxnSpPr/>
            <p:nvPr/>
          </p:nvCxnSpPr>
          <p:spPr>
            <a:xfrm>
              <a:off x="1279669" y="2701613"/>
              <a:ext cx="1780907" cy="86209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xmlns="" id="{FD72856D-BD91-4947-ABF6-6B6067953070}"/>
                </a:ext>
              </a:extLst>
            </p:cNvPr>
            <p:cNvCxnSpPr/>
            <p:nvPr/>
          </p:nvCxnSpPr>
          <p:spPr>
            <a:xfrm flipH="1">
              <a:off x="1289135" y="2701613"/>
              <a:ext cx="1771441" cy="87278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3F4E4665-3A12-4ADD-9349-0466AD9379E9}"/>
              </a:ext>
            </a:extLst>
          </p:cNvPr>
          <p:cNvSpPr/>
          <p:nvPr/>
        </p:nvSpPr>
        <p:spPr>
          <a:xfrm>
            <a:off x="1138404" y="1550069"/>
            <a:ext cx="99899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/>
              <a:t>투자 </a:t>
            </a:r>
            <a:r>
              <a:rPr lang="ko-KR" altLang="en-US" sz="1000" b="1" dirty="0" smtClean="0"/>
              <a:t>프로젝트</a:t>
            </a:r>
            <a:endParaRPr lang="en-US" altLang="ko-KR" sz="1000" b="1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xmlns="" id="{02DFCA5E-27E6-453B-A74E-8FFA6D4493D2}"/>
              </a:ext>
            </a:extLst>
          </p:cNvPr>
          <p:cNvSpPr/>
          <p:nvPr/>
        </p:nvSpPr>
        <p:spPr>
          <a:xfrm>
            <a:off x="1138403" y="3641722"/>
            <a:ext cx="11272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 err="1"/>
              <a:t>리워드</a:t>
            </a:r>
            <a:r>
              <a:rPr lang="ko-KR" altLang="en-US" sz="1000" b="1" dirty="0"/>
              <a:t> </a:t>
            </a:r>
            <a:r>
              <a:rPr lang="ko-KR" altLang="en-US" sz="1000" b="1" dirty="0" smtClean="0"/>
              <a:t>프로젝트</a:t>
            </a:r>
            <a:endParaRPr lang="en-US" altLang="ko-KR" sz="1000" b="1" dirty="0"/>
          </a:p>
        </p:txBody>
      </p:sp>
      <p:grpSp>
        <p:nvGrpSpPr>
          <p:cNvPr id="76" name="그룹 75">
            <a:extLst>
              <a:ext uri="{FF2B5EF4-FFF2-40B4-BE49-F238E27FC236}">
                <a16:creationId xmlns:a16="http://schemas.microsoft.com/office/drawing/2014/main" xmlns="" id="{BB658F42-DC14-4DB6-8FC1-FFF5E566022F}"/>
              </a:ext>
            </a:extLst>
          </p:cNvPr>
          <p:cNvGrpSpPr/>
          <p:nvPr/>
        </p:nvGrpSpPr>
        <p:grpSpPr>
          <a:xfrm>
            <a:off x="5164189" y="3995105"/>
            <a:ext cx="1780907" cy="872780"/>
            <a:chOff x="1279669" y="2701613"/>
            <a:chExt cx="1780907" cy="872780"/>
          </a:xfrm>
        </p:grpSpPr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xmlns="" id="{29B2BDD3-6C9E-4BEC-BAE7-98CEEF664C5F}"/>
                </a:ext>
              </a:extLst>
            </p:cNvPr>
            <p:cNvCxnSpPr/>
            <p:nvPr/>
          </p:nvCxnSpPr>
          <p:spPr>
            <a:xfrm>
              <a:off x="1279669" y="2701613"/>
              <a:ext cx="1780907" cy="86209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xmlns="" id="{20E92DC2-FE42-4EA1-9DAD-3DCECDDA2F96}"/>
                </a:ext>
              </a:extLst>
            </p:cNvPr>
            <p:cNvCxnSpPr/>
            <p:nvPr/>
          </p:nvCxnSpPr>
          <p:spPr>
            <a:xfrm flipH="1">
              <a:off x="1289135" y="2701613"/>
              <a:ext cx="1771441" cy="87278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이등변 삼각형 1"/>
          <p:cNvSpPr/>
          <p:nvPr/>
        </p:nvSpPr>
        <p:spPr>
          <a:xfrm rot="5400000">
            <a:off x="7145180" y="2522939"/>
            <a:ext cx="238897" cy="18123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이등변 삼각형 73"/>
          <p:cNvSpPr/>
          <p:nvPr/>
        </p:nvSpPr>
        <p:spPr>
          <a:xfrm rot="16200000" flipH="1">
            <a:off x="850740" y="2522940"/>
            <a:ext cx="238897" cy="18123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이등변 삼각형 82"/>
          <p:cNvSpPr/>
          <p:nvPr/>
        </p:nvSpPr>
        <p:spPr>
          <a:xfrm rot="5400000">
            <a:off x="7145179" y="4671701"/>
            <a:ext cx="238897" cy="18123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이등변 삼각형 83"/>
          <p:cNvSpPr/>
          <p:nvPr/>
        </p:nvSpPr>
        <p:spPr>
          <a:xfrm rot="16200000" flipH="1">
            <a:off x="850739" y="4644392"/>
            <a:ext cx="238897" cy="18123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382" y="5990322"/>
            <a:ext cx="6046817" cy="605628"/>
          </a:xfrm>
          <a:prstGeom prst="rect">
            <a:avLst/>
          </a:prstGeom>
        </p:spPr>
      </p:pic>
      <p:sp>
        <p:nvSpPr>
          <p:cNvPr id="135" name="직사각형 134">
            <a:extLst>
              <a:ext uri="{FF2B5EF4-FFF2-40B4-BE49-F238E27FC236}">
                <a16:creationId xmlns:a16="http://schemas.microsoft.com/office/drawing/2014/main" xmlns="" id="{02DFCA5E-27E6-453B-A74E-8FFA6D4493D2}"/>
              </a:ext>
            </a:extLst>
          </p:cNvPr>
          <p:cNvSpPr/>
          <p:nvPr/>
        </p:nvSpPr>
        <p:spPr>
          <a:xfrm>
            <a:off x="1138404" y="5802662"/>
            <a:ext cx="11272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 smtClean="0"/>
              <a:t>새로운 프로젝트</a:t>
            </a:r>
            <a:endParaRPr lang="en-US" altLang="ko-KR" sz="1000" b="1" dirty="0"/>
          </a:p>
        </p:txBody>
      </p:sp>
      <p:sp>
        <p:nvSpPr>
          <p:cNvPr id="174" name="Google Shape;174;g7c553259d1_0_81"/>
          <p:cNvSpPr/>
          <p:nvPr/>
        </p:nvSpPr>
        <p:spPr>
          <a:xfrm>
            <a:off x="3953001" y="1913545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6663350" y="323852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910773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3235990512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user_w_sh_main_3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메인화면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ko-KR" altLang="en-US" sz="1200" b="1" dirty="0"/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259684405"/>
              </p:ext>
            </p:extLst>
          </p:nvPr>
        </p:nvGraphicFramePr>
        <p:xfrm>
          <a:off x="8509686" y="1289960"/>
          <a:ext cx="3532000" cy="247974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Footer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회사정보</a:t>
                      </a:r>
                      <a:r>
                        <a:rPr lang="en-US" altLang="ko-KR" sz="1200" b="0" u="none" strike="noStrike" cap="none" dirty="0" smtClean="0">
                          <a:solidFill>
                            <a:schemeClr val="dk1"/>
                          </a:solidFill>
                        </a:rPr>
                        <a:t>,</a:t>
                      </a:r>
                      <a:r>
                        <a:rPr lang="en-US" altLang="ko-KR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고객센터</a:t>
                      </a:r>
                      <a:r>
                        <a:rPr lang="en-US" altLang="ko-KR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2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앱다운로드</a:t>
                      </a:r>
                      <a:r>
                        <a:rPr lang="ko-KR" altLang="en-US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QR</a:t>
                      </a:r>
                      <a:r>
                        <a:rPr lang="ko-KR" altLang="en-US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코드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QR</a:t>
                      </a:r>
                      <a:r>
                        <a:rPr lang="ko-KR" altLang="en-US" sz="16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코드</a:t>
                      </a:r>
                      <a:endParaRPr lang="ko-KR" altLang="en-US" sz="16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스캔시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다운로드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투자위험 고지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하단 고정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97" name="그룹 96">
            <a:extLst>
              <a:ext uri="{FF2B5EF4-FFF2-40B4-BE49-F238E27FC236}">
                <a16:creationId xmlns:a16="http://schemas.microsoft.com/office/drawing/2014/main" xmlns="" id="{1CF895EC-4CA6-4152-B89B-D57247AF3DCC}"/>
              </a:ext>
            </a:extLst>
          </p:cNvPr>
          <p:cNvGrpSpPr/>
          <p:nvPr/>
        </p:nvGrpSpPr>
        <p:grpSpPr>
          <a:xfrm>
            <a:off x="1271431" y="3048153"/>
            <a:ext cx="1780907" cy="1536646"/>
            <a:chOff x="1279669" y="2693732"/>
            <a:chExt cx="1780907" cy="1536646"/>
          </a:xfrm>
        </p:grpSpPr>
        <p:grpSp>
          <p:nvGrpSpPr>
            <p:cNvPr id="98" name="그룹 97">
              <a:extLst>
                <a:ext uri="{FF2B5EF4-FFF2-40B4-BE49-F238E27FC236}">
                  <a16:creationId xmlns:a16="http://schemas.microsoft.com/office/drawing/2014/main" xmlns="" id="{324579E0-3142-4FB3-BA76-6620FE1898E7}"/>
                </a:ext>
              </a:extLst>
            </p:cNvPr>
            <p:cNvGrpSpPr/>
            <p:nvPr/>
          </p:nvGrpSpPr>
          <p:grpSpPr>
            <a:xfrm>
              <a:off x="1289135" y="2693732"/>
              <a:ext cx="1771441" cy="1536646"/>
              <a:chOff x="1289135" y="2693732"/>
              <a:chExt cx="1771441" cy="1536646"/>
            </a:xfrm>
          </p:grpSpPr>
          <p:sp>
            <p:nvSpPr>
              <p:cNvPr id="102" name="직사각형 101">
                <a:extLst>
                  <a:ext uri="{FF2B5EF4-FFF2-40B4-BE49-F238E27FC236}">
                    <a16:creationId xmlns:a16="http://schemas.microsoft.com/office/drawing/2014/main" xmlns="" id="{6F7A6A4C-FC77-430A-B8F6-6B0590C6CD41}"/>
                  </a:ext>
                </a:extLst>
              </p:cNvPr>
              <p:cNvSpPr/>
              <p:nvPr/>
            </p:nvSpPr>
            <p:spPr>
              <a:xfrm>
                <a:off x="1289135" y="3563712"/>
                <a:ext cx="1771441" cy="66666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9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900" dirty="0">
                  <a:solidFill>
                    <a:schemeClr val="tx1"/>
                  </a:solidFill>
                </a:endParaRPr>
              </a:p>
              <a:p>
                <a:r>
                  <a:rPr lang="ko-KR" altLang="en-US" sz="9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9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9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9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9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9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9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103" name="직사각형 102">
                <a:extLst>
                  <a:ext uri="{FF2B5EF4-FFF2-40B4-BE49-F238E27FC236}">
                    <a16:creationId xmlns:a16="http://schemas.microsoft.com/office/drawing/2014/main" xmlns="" id="{52596166-8ACC-4581-9CD9-D6258C11DB36}"/>
                  </a:ext>
                </a:extLst>
              </p:cNvPr>
              <p:cNvSpPr/>
              <p:nvPr/>
            </p:nvSpPr>
            <p:spPr>
              <a:xfrm>
                <a:off x="1289135" y="2693732"/>
                <a:ext cx="1771441" cy="88066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9" name="그룹 98">
              <a:extLst>
                <a:ext uri="{FF2B5EF4-FFF2-40B4-BE49-F238E27FC236}">
                  <a16:creationId xmlns:a16="http://schemas.microsoft.com/office/drawing/2014/main" xmlns="" id="{C4DB67EA-01B0-42C4-8288-B2C017929EBA}"/>
                </a:ext>
              </a:extLst>
            </p:cNvPr>
            <p:cNvGrpSpPr/>
            <p:nvPr/>
          </p:nvGrpSpPr>
          <p:grpSpPr>
            <a:xfrm>
              <a:off x="1279669" y="2701613"/>
              <a:ext cx="1780907" cy="872780"/>
              <a:chOff x="1279669" y="2701613"/>
              <a:chExt cx="1780907" cy="872780"/>
            </a:xfrm>
          </p:grpSpPr>
          <p:cxnSp>
            <p:nvCxnSpPr>
              <p:cNvPr id="100" name="직선 연결선 99">
                <a:extLst>
                  <a:ext uri="{FF2B5EF4-FFF2-40B4-BE49-F238E27FC236}">
                    <a16:creationId xmlns:a16="http://schemas.microsoft.com/office/drawing/2014/main" xmlns="" id="{833D6AF0-DA8D-4DB5-9AAE-E7CB20A33157}"/>
                  </a:ext>
                </a:extLst>
              </p:cNvPr>
              <p:cNvCxnSpPr/>
              <p:nvPr/>
            </p:nvCxnSpPr>
            <p:spPr>
              <a:xfrm>
                <a:off x="1279669" y="2701613"/>
                <a:ext cx="1780907" cy="86209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직선 연결선 100">
                <a:extLst>
                  <a:ext uri="{FF2B5EF4-FFF2-40B4-BE49-F238E27FC236}">
                    <a16:creationId xmlns:a16="http://schemas.microsoft.com/office/drawing/2014/main" xmlns="" id="{B7FCA576-CF77-4CB9-AD25-76E5AFEC6DB3}"/>
                  </a:ext>
                </a:extLst>
              </p:cNvPr>
              <p:cNvCxnSpPr/>
              <p:nvPr/>
            </p:nvCxnSpPr>
            <p:spPr>
              <a:xfrm flipH="1">
                <a:off x="1289135" y="2701613"/>
                <a:ext cx="1771441" cy="87278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4" name="그룹 103">
            <a:extLst>
              <a:ext uri="{FF2B5EF4-FFF2-40B4-BE49-F238E27FC236}">
                <a16:creationId xmlns:a16="http://schemas.microsoft.com/office/drawing/2014/main" xmlns="" id="{D4FC93BE-2AD0-4C63-8B50-5DB9A52D5329}"/>
              </a:ext>
            </a:extLst>
          </p:cNvPr>
          <p:cNvGrpSpPr/>
          <p:nvPr/>
        </p:nvGrpSpPr>
        <p:grpSpPr>
          <a:xfrm>
            <a:off x="3278866" y="3048153"/>
            <a:ext cx="1771441" cy="1536646"/>
            <a:chOff x="1289135" y="2693732"/>
            <a:chExt cx="1771441" cy="1536646"/>
          </a:xfrm>
        </p:grpSpPr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xmlns="" id="{3792232A-9A16-4AF4-BC51-42F275557B4E}"/>
                </a:ext>
              </a:extLst>
            </p:cNvPr>
            <p:cNvSpPr/>
            <p:nvPr/>
          </p:nvSpPr>
          <p:spPr>
            <a:xfrm>
              <a:off x="1289135" y="3563712"/>
              <a:ext cx="1771441" cy="66666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900" dirty="0">
                  <a:solidFill>
                    <a:schemeClr val="tx1"/>
                  </a:solidFill>
                </a:rPr>
                <a:t>주식회사 메탈로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r>
                <a:rPr lang="ko-KR" altLang="en-US" sz="900" dirty="0">
                  <a:solidFill>
                    <a:schemeClr val="tx1"/>
                  </a:solidFill>
                </a:rPr>
                <a:t>눈앞에서 직접 연주하는 듯한 생생함 </a:t>
              </a:r>
              <a:r>
                <a:rPr lang="en-US" altLang="ko-KR" sz="900" dirty="0">
                  <a:solidFill>
                    <a:schemeClr val="tx1"/>
                  </a:solidFill>
                </a:rPr>
                <a:t>&lt;</a:t>
              </a:r>
              <a:r>
                <a:rPr lang="ko-KR" altLang="en-US" sz="900" dirty="0">
                  <a:solidFill>
                    <a:schemeClr val="tx1"/>
                  </a:solidFill>
                </a:rPr>
                <a:t>메탈로 </a:t>
              </a:r>
              <a:r>
                <a:rPr lang="en-US" altLang="ko-KR" sz="900" dirty="0">
                  <a:solidFill>
                    <a:schemeClr val="tx1"/>
                  </a:solidFill>
                </a:rPr>
                <a:t>VINCENT&gt; </a:t>
              </a:r>
            </a:p>
            <a:p>
              <a:r>
                <a:rPr lang="en-US" altLang="ko-KR" sz="900" dirty="0">
                  <a:solidFill>
                    <a:schemeClr val="tx1"/>
                  </a:solidFill>
                </a:rPr>
                <a:t>149% | </a:t>
              </a:r>
              <a:r>
                <a:rPr lang="ko-KR" altLang="en-US" sz="900" dirty="0">
                  <a:solidFill>
                    <a:schemeClr val="tx1"/>
                  </a:solidFill>
                </a:rPr>
                <a:t>리워드 </a:t>
              </a:r>
              <a:r>
                <a:rPr lang="en-US" altLang="ko-KR" sz="900" dirty="0">
                  <a:solidFill>
                    <a:schemeClr val="tx1"/>
                  </a:solidFill>
                </a:rPr>
                <a:t>| D-18</a:t>
              </a:r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xmlns="" id="{62E392C7-7617-46DF-A821-C75943DA00AB}"/>
                </a:ext>
              </a:extLst>
            </p:cNvPr>
            <p:cNvSpPr/>
            <p:nvPr/>
          </p:nvSpPr>
          <p:spPr>
            <a:xfrm>
              <a:off x="1289135" y="2693732"/>
              <a:ext cx="1771441" cy="88066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altLang="ko-KR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7" name="그룹 106">
            <a:extLst>
              <a:ext uri="{FF2B5EF4-FFF2-40B4-BE49-F238E27FC236}">
                <a16:creationId xmlns:a16="http://schemas.microsoft.com/office/drawing/2014/main" xmlns="" id="{BC0A06C1-CE67-415A-B37B-74D7322B4F12}"/>
              </a:ext>
            </a:extLst>
          </p:cNvPr>
          <p:cNvGrpSpPr/>
          <p:nvPr/>
        </p:nvGrpSpPr>
        <p:grpSpPr>
          <a:xfrm>
            <a:off x="5218252" y="3048153"/>
            <a:ext cx="1771441" cy="1536646"/>
            <a:chOff x="1289135" y="2693732"/>
            <a:chExt cx="1771441" cy="1536646"/>
          </a:xfrm>
        </p:grpSpPr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xmlns="" id="{F4147114-6A0B-4928-AAC1-CD08B4CF4064}"/>
                </a:ext>
              </a:extLst>
            </p:cNvPr>
            <p:cNvSpPr/>
            <p:nvPr/>
          </p:nvSpPr>
          <p:spPr>
            <a:xfrm>
              <a:off x="1289135" y="3563712"/>
              <a:ext cx="1771441" cy="66666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900" dirty="0">
                  <a:solidFill>
                    <a:schemeClr val="tx1"/>
                  </a:solidFill>
                </a:rPr>
                <a:t>주식회사 메탈로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r>
                <a:rPr lang="ko-KR" altLang="en-US" sz="900" dirty="0">
                  <a:solidFill>
                    <a:schemeClr val="tx1"/>
                  </a:solidFill>
                </a:rPr>
                <a:t>눈앞에서 직접 연주하는 듯한 생생함 </a:t>
              </a:r>
              <a:r>
                <a:rPr lang="en-US" altLang="ko-KR" sz="900" dirty="0">
                  <a:solidFill>
                    <a:schemeClr val="tx1"/>
                  </a:solidFill>
                </a:rPr>
                <a:t>&lt;</a:t>
              </a:r>
              <a:r>
                <a:rPr lang="ko-KR" altLang="en-US" sz="900" dirty="0">
                  <a:solidFill>
                    <a:schemeClr val="tx1"/>
                  </a:solidFill>
                </a:rPr>
                <a:t>메탈로 </a:t>
              </a:r>
              <a:r>
                <a:rPr lang="en-US" altLang="ko-KR" sz="900" dirty="0">
                  <a:solidFill>
                    <a:schemeClr val="tx1"/>
                  </a:solidFill>
                </a:rPr>
                <a:t>VINCENT&gt; </a:t>
              </a:r>
            </a:p>
            <a:p>
              <a:r>
                <a:rPr lang="en-US" altLang="ko-KR" sz="900" dirty="0">
                  <a:solidFill>
                    <a:schemeClr val="tx1"/>
                  </a:solidFill>
                </a:rPr>
                <a:t>149% | </a:t>
              </a:r>
              <a:r>
                <a:rPr lang="ko-KR" altLang="en-US" sz="900" dirty="0">
                  <a:solidFill>
                    <a:schemeClr val="tx1"/>
                  </a:solidFill>
                </a:rPr>
                <a:t>리워드 </a:t>
              </a:r>
              <a:r>
                <a:rPr lang="en-US" altLang="ko-KR" sz="900" dirty="0">
                  <a:solidFill>
                    <a:schemeClr val="tx1"/>
                  </a:solidFill>
                </a:rPr>
                <a:t>| D-18</a:t>
              </a:r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xmlns="" id="{70B2FBF0-8250-4DE5-A887-B582B056F8BC}"/>
                </a:ext>
              </a:extLst>
            </p:cNvPr>
            <p:cNvSpPr/>
            <p:nvPr/>
          </p:nvSpPr>
          <p:spPr>
            <a:xfrm>
              <a:off x="1289135" y="2693732"/>
              <a:ext cx="1771441" cy="88066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altLang="ko-KR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0" name="그룹 109">
            <a:extLst>
              <a:ext uri="{FF2B5EF4-FFF2-40B4-BE49-F238E27FC236}">
                <a16:creationId xmlns:a16="http://schemas.microsoft.com/office/drawing/2014/main" xmlns="" id="{7080A62B-4D8E-4B18-8711-1F424C0CAFE5}"/>
              </a:ext>
            </a:extLst>
          </p:cNvPr>
          <p:cNvGrpSpPr/>
          <p:nvPr/>
        </p:nvGrpSpPr>
        <p:grpSpPr>
          <a:xfrm>
            <a:off x="3284300" y="3056034"/>
            <a:ext cx="1780907" cy="872780"/>
            <a:chOff x="1279669" y="2701613"/>
            <a:chExt cx="1780907" cy="872780"/>
          </a:xfrm>
        </p:grpSpPr>
        <p:cxnSp>
          <p:nvCxnSpPr>
            <p:cNvPr id="111" name="직선 연결선 110">
              <a:extLst>
                <a:ext uri="{FF2B5EF4-FFF2-40B4-BE49-F238E27FC236}">
                  <a16:creationId xmlns:a16="http://schemas.microsoft.com/office/drawing/2014/main" xmlns="" id="{91C05B51-07C0-4CBB-A1F1-72B73F556FFC}"/>
                </a:ext>
              </a:extLst>
            </p:cNvPr>
            <p:cNvCxnSpPr/>
            <p:nvPr/>
          </p:nvCxnSpPr>
          <p:spPr>
            <a:xfrm>
              <a:off x="1279669" y="2701613"/>
              <a:ext cx="1780907" cy="86209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직선 연결선 111">
              <a:extLst>
                <a:ext uri="{FF2B5EF4-FFF2-40B4-BE49-F238E27FC236}">
                  <a16:creationId xmlns:a16="http://schemas.microsoft.com/office/drawing/2014/main" xmlns="" id="{C3CDA679-5C4A-413C-B62D-3A69028B3D14}"/>
                </a:ext>
              </a:extLst>
            </p:cNvPr>
            <p:cNvCxnSpPr/>
            <p:nvPr/>
          </p:nvCxnSpPr>
          <p:spPr>
            <a:xfrm flipH="1">
              <a:off x="1289135" y="2701613"/>
              <a:ext cx="1771441" cy="87278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4" name="직사각형 113">
            <a:extLst>
              <a:ext uri="{FF2B5EF4-FFF2-40B4-BE49-F238E27FC236}">
                <a16:creationId xmlns:a16="http://schemas.microsoft.com/office/drawing/2014/main" xmlns="" id="{6D19EADA-B035-420B-96C1-9EF8F33EC6D5}"/>
              </a:ext>
            </a:extLst>
          </p:cNvPr>
          <p:cNvSpPr/>
          <p:nvPr/>
        </p:nvSpPr>
        <p:spPr>
          <a:xfrm>
            <a:off x="1192466" y="2697309"/>
            <a:ext cx="142859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/>
              <a:t>다가올 </a:t>
            </a:r>
            <a:r>
              <a:rPr lang="ko-KR" altLang="en-US" sz="1000" b="1" dirty="0" err="1"/>
              <a:t>펀딩</a:t>
            </a:r>
            <a:r>
              <a:rPr lang="ko-KR" altLang="en-US" sz="1000" b="1" dirty="0"/>
              <a:t> </a:t>
            </a:r>
            <a:r>
              <a:rPr lang="ko-KR" altLang="en-US" sz="1000" b="1" dirty="0" err="1" smtClean="0"/>
              <a:t>미리보기</a:t>
            </a:r>
            <a:endParaRPr lang="en-US" altLang="ko-KR" sz="1000" b="1" dirty="0"/>
          </a:p>
        </p:txBody>
      </p:sp>
      <p:grpSp>
        <p:nvGrpSpPr>
          <p:cNvPr id="115" name="그룹 114">
            <a:extLst>
              <a:ext uri="{FF2B5EF4-FFF2-40B4-BE49-F238E27FC236}">
                <a16:creationId xmlns:a16="http://schemas.microsoft.com/office/drawing/2014/main" xmlns="" id="{24529BFF-1720-4D93-A225-75C98B4F3B80}"/>
              </a:ext>
            </a:extLst>
          </p:cNvPr>
          <p:cNvGrpSpPr/>
          <p:nvPr/>
        </p:nvGrpSpPr>
        <p:grpSpPr>
          <a:xfrm>
            <a:off x="5218252" y="3050692"/>
            <a:ext cx="1780907" cy="872780"/>
            <a:chOff x="1279669" y="2701613"/>
            <a:chExt cx="1780907" cy="872780"/>
          </a:xfrm>
        </p:grpSpPr>
        <p:cxnSp>
          <p:nvCxnSpPr>
            <p:cNvPr id="116" name="직선 연결선 115">
              <a:extLst>
                <a:ext uri="{FF2B5EF4-FFF2-40B4-BE49-F238E27FC236}">
                  <a16:creationId xmlns:a16="http://schemas.microsoft.com/office/drawing/2014/main" xmlns="" id="{03516341-6A1F-4D1E-9B5D-950B0D88F904}"/>
                </a:ext>
              </a:extLst>
            </p:cNvPr>
            <p:cNvCxnSpPr/>
            <p:nvPr/>
          </p:nvCxnSpPr>
          <p:spPr>
            <a:xfrm>
              <a:off x="1279669" y="2701613"/>
              <a:ext cx="1780907" cy="86209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직선 연결선 116">
              <a:extLst>
                <a:ext uri="{FF2B5EF4-FFF2-40B4-BE49-F238E27FC236}">
                  <a16:creationId xmlns:a16="http://schemas.microsoft.com/office/drawing/2014/main" xmlns="" id="{A00426B0-A791-4143-8821-D449618EE0DE}"/>
                </a:ext>
              </a:extLst>
            </p:cNvPr>
            <p:cNvCxnSpPr/>
            <p:nvPr/>
          </p:nvCxnSpPr>
          <p:spPr>
            <a:xfrm flipH="1">
              <a:off x="1289135" y="2701613"/>
              <a:ext cx="1771441" cy="87278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0" name="이등변 삼각형 59"/>
          <p:cNvSpPr/>
          <p:nvPr/>
        </p:nvSpPr>
        <p:spPr>
          <a:xfrm rot="5400000">
            <a:off x="7199242" y="3875572"/>
            <a:ext cx="238897" cy="18123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이등변 삼각형 60"/>
          <p:cNvSpPr/>
          <p:nvPr/>
        </p:nvSpPr>
        <p:spPr>
          <a:xfrm rot="16200000" flipH="1">
            <a:off x="904802" y="3848263"/>
            <a:ext cx="238897" cy="18123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400" y="1289960"/>
            <a:ext cx="6644647" cy="1137523"/>
          </a:xfrm>
          <a:prstGeom prst="rect">
            <a:avLst/>
          </a:prstGeom>
        </p:spPr>
      </p:pic>
      <p:graphicFrame>
        <p:nvGraphicFramePr>
          <p:cNvPr id="65" name="표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777995"/>
              </p:ext>
            </p:extLst>
          </p:nvPr>
        </p:nvGraphicFramePr>
        <p:xfrm>
          <a:off x="167479" y="5381613"/>
          <a:ext cx="8022675" cy="12402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22675"/>
              </a:tblGrid>
              <a:tr h="816006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4242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투자위험고지</a:t>
                      </a:r>
                      <a:r>
                        <a:rPr lang="ko-KR" altLang="en-US" sz="7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비상장기업 투자는 원금 손실의 가능성이 크니 </a:t>
                      </a:r>
                      <a:r>
                        <a:rPr lang="ko-KR" altLang="en-US" sz="700" u="sng" dirty="0" smtClean="0">
                          <a:solidFill>
                            <a:schemeClr val="bg1"/>
                          </a:solidFill>
                        </a:rPr>
                        <a:t>투자 위험 안내</a:t>
                      </a:r>
                      <a:r>
                        <a:rPr lang="ko-KR" altLang="en-US" sz="7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꼭 확인하세요</a:t>
                      </a:r>
                      <a:r>
                        <a:rPr lang="en-US" altLang="ko-KR" sz="7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en-US" altLang="ko-KR" sz="700" b="1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</a:t>
                      </a:r>
                      <a:r>
                        <a:rPr lang="ko-KR" altLang="en-US" sz="700" b="1" i="0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딩</a:t>
                      </a:r>
                      <a:r>
                        <a:rPr lang="ko-KR" altLang="en-US" sz="700" b="1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7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7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주</a:t>
                      </a:r>
                      <a:r>
                        <a:rPr lang="en-US" altLang="ko-KR" sz="7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7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는 </a:t>
                      </a:r>
                      <a:r>
                        <a:rPr lang="ko-KR" altLang="en-US" sz="700" b="0" i="0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크라우드</a:t>
                      </a:r>
                      <a:r>
                        <a:rPr lang="ko-KR" altLang="en-US" sz="7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700" b="0" i="0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펀딩</a:t>
                      </a:r>
                      <a:r>
                        <a:rPr lang="ko-KR" altLang="en-US" sz="7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플랫폼을 제공하는 중개자로 자금을 모집하는 당사자가 아니며</a:t>
                      </a:r>
                      <a:r>
                        <a:rPr lang="en-US" altLang="ko-KR" sz="7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7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투자손실의 위험을 보전하거나 </a:t>
                      </a:r>
                      <a:r>
                        <a:rPr lang="ko-KR" altLang="en-US" sz="700" b="0" i="0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보상품</a:t>
                      </a:r>
                      <a:r>
                        <a:rPr lang="ko-KR" altLang="en-US" sz="7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제공을 보장해 드리지 못합니다</a:t>
                      </a:r>
                      <a:endParaRPr lang="ko-KR" altLang="en-US" sz="7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1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4370841"/>
              </p:ext>
            </p:extLst>
          </p:nvPr>
        </p:nvGraphicFramePr>
        <p:xfrm>
          <a:off x="2131720" y="5460990"/>
          <a:ext cx="1960101" cy="59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6734"/>
                <a:gridCol w="1253367"/>
              </a:tblGrid>
              <a:tr h="1445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Fun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</a:rPr>
                        <a:t>딩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</a:rPr>
                        <a:t> ㈜ 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>
                          <a:solidFill>
                            <a:schemeClr val="tx1"/>
                          </a:solidFill>
                        </a:rPr>
                        <a:t>사업자등록번호 </a:t>
                      </a:r>
                      <a:r>
                        <a:rPr lang="en-US" altLang="ko-KR" sz="600" dirty="0" smtClean="0">
                          <a:solidFill>
                            <a:schemeClr val="tx1"/>
                          </a:solidFill>
                        </a:rPr>
                        <a:t>220-88-37661</a:t>
                      </a:r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44547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/>
                        <a:t>서울특별시 종로구 미려빌딩</a:t>
                      </a:r>
                      <a:r>
                        <a:rPr lang="en-US" altLang="ko-KR" sz="700" dirty="0" smtClean="0"/>
                        <a:t>6</a:t>
                      </a:r>
                      <a:r>
                        <a:rPr lang="ko-KR" altLang="en-US" sz="700" dirty="0" smtClean="0"/>
                        <a:t>층</a:t>
                      </a:r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44547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smtClean="0"/>
                        <a:t>© WADIZ Platform Co., Ltd.</a:t>
                      </a:r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0" name="표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0467744"/>
              </p:ext>
            </p:extLst>
          </p:nvPr>
        </p:nvGraphicFramePr>
        <p:xfrm>
          <a:off x="4258696" y="5428788"/>
          <a:ext cx="1215339" cy="4719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5339"/>
              </a:tblGrid>
              <a:tr h="2359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>
                          <a:solidFill>
                            <a:schemeClr val="tx1"/>
                          </a:solidFill>
                        </a:rPr>
                        <a:t>Email</a:t>
                      </a:r>
                      <a:r>
                        <a:rPr lang="en-US" altLang="ko-KR" sz="600" baseline="0" dirty="0" smtClean="0">
                          <a:solidFill>
                            <a:schemeClr val="tx1"/>
                          </a:solidFill>
                        </a:rPr>
                        <a:t> : ezen2@gmail.com</a:t>
                      </a:r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598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/>
                        <a:t>고객센터 </a:t>
                      </a:r>
                      <a:r>
                        <a:rPr lang="en-US" altLang="ko-KR" sz="700" dirty="0" smtClean="0"/>
                        <a:t>: 0000-0000</a:t>
                      </a:r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1" name="그룹 10"/>
          <p:cNvGrpSpPr/>
          <p:nvPr/>
        </p:nvGrpSpPr>
        <p:grpSpPr>
          <a:xfrm>
            <a:off x="5728997" y="5460990"/>
            <a:ext cx="1283303" cy="704330"/>
            <a:chOff x="5714630" y="5510356"/>
            <a:chExt cx="1283303" cy="704330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33824" y="5510356"/>
              <a:ext cx="497206" cy="497206"/>
            </a:xfrm>
            <a:prstGeom prst="rect">
              <a:avLst/>
            </a:prstGeom>
          </p:spPr>
        </p:pic>
        <p:pic>
          <p:nvPicPr>
            <p:cNvPr id="75" name="그림 7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00727" y="5510356"/>
              <a:ext cx="497206" cy="497206"/>
            </a:xfrm>
            <a:prstGeom prst="rect">
              <a:avLst/>
            </a:prstGeom>
          </p:spPr>
        </p:pic>
        <p:sp>
          <p:nvSpPr>
            <p:cNvPr id="10" name="직사각형 9"/>
            <p:cNvSpPr/>
            <p:nvPr/>
          </p:nvSpPr>
          <p:spPr>
            <a:xfrm>
              <a:off x="5714630" y="6014631"/>
              <a:ext cx="723275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700" dirty="0" err="1" smtClean="0"/>
                <a:t>안드로이드앱</a:t>
              </a:r>
              <a:endParaRPr lang="ko-KR" altLang="en-US" sz="700" dirty="0"/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6525551" y="6014631"/>
              <a:ext cx="447558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700" dirty="0" smtClean="0"/>
                <a:t>IOS </a:t>
              </a:r>
              <a:r>
                <a:rPr lang="ko-KR" altLang="en-US" sz="700" dirty="0" err="1" smtClean="0"/>
                <a:t>앱</a:t>
              </a:r>
              <a:endParaRPr lang="ko-KR" altLang="en-US" sz="700" dirty="0"/>
            </a:p>
          </p:txBody>
        </p:sp>
      </p:grpSp>
      <p:sp>
        <p:nvSpPr>
          <p:cNvPr id="173" name="Google Shape;173;g7c553259d1_0_81"/>
          <p:cNvSpPr/>
          <p:nvPr/>
        </p:nvSpPr>
        <p:spPr>
          <a:xfrm>
            <a:off x="833445" y="5287056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810738" y="510206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3872559" y="5926806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206" y="5407003"/>
            <a:ext cx="726436" cy="726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8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292083477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admin_a_sh_login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로그인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3626285786"/>
              </p:ext>
            </p:extLst>
          </p:nvPr>
        </p:nvGraphicFramePr>
        <p:xfrm>
          <a:off x="8509686" y="1289960"/>
          <a:ext cx="3532000" cy="177187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배경 이미지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배경 이미지 삽입</a:t>
                      </a:r>
                      <a:endParaRPr lang="en-US" altLang="ko-KR" sz="12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로그인 버튼</a:t>
                      </a:r>
                      <a:endParaRPr lang="en-US" altLang="ko-KR" sz="16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메인페이지로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이동</a:t>
                      </a:r>
                      <a:endParaRPr lang="en-US" altLang="ko-KR" sz="12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45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tx2">
              <a:lumMod val="75000"/>
            </a:schemeClr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ko-KR" altLang="en-US" sz="1200" dirty="0"/>
          </a:p>
        </p:txBody>
      </p:sp>
      <p:sp>
        <p:nvSpPr>
          <p:cNvPr id="2" name="직사각형 1"/>
          <p:cNvSpPr/>
          <p:nvPr/>
        </p:nvSpPr>
        <p:spPr>
          <a:xfrm>
            <a:off x="2971800" y="3777456"/>
            <a:ext cx="2362200" cy="4000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00" dirty="0" smtClean="0">
                <a:solidFill>
                  <a:schemeClr val="bg2">
                    <a:lumMod val="50000"/>
                  </a:schemeClr>
                </a:solidFill>
              </a:rPr>
              <a:t>비밀번호</a:t>
            </a:r>
            <a:endParaRPr lang="ko-KR" altLang="en-US" sz="13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971800" y="3181350"/>
            <a:ext cx="2362200" cy="4000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00" dirty="0" smtClean="0">
                <a:solidFill>
                  <a:schemeClr val="bg2">
                    <a:lumMod val="50000"/>
                  </a:schemeClr>
                </a:solidFill>
              </a:rPr>
              <a:t>아이디</a:t>
            </a:r>
            <a:endParaRPr lang="ko-KR" altLang="en-US" sz="13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971800" y="4335912"/>
            <a:ext cx="2362200" cy="400050"/>
          </a:xfrm>
          <a:prstGeom prst="rect">
            <a:avLst/>
          </a:prstGeom>
          <a:solidFill>
            <a:srgbClr val="DC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smtClean="0">
                <a:solidFill>
                  <a:schemeClr val="bg1"/>
                </a:solidFill>
              </a:rPr>
              <a:t>로그인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2781300" y="2570163"/>
            <a:ext cx="2362200" cy="4000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로그인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0" name="Google Shape;173;g7c553259d1_0_81"/>
          <p:cNvSpPr/>
          <p:nvPr/>
        </p:nvSpPr>
        <p:spPr>
          <a:xfrm>
            <a:off x="1132868" y="1957179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" name="Google Shape;174;g7c553259d1_0_81"/>
          <p:cNvSpPr/>
          <p:nvPr/>
        </p:nvSpPr>
        <p:spPr>
          <a:xfrm>
            <a:off x="2478600" y="437363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046781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1151</TotalTime>
  <Words>1845</Words>
  <Application>Microsoft Office PowerPoint</Application>
  <PresentationFormat>와이드스크린</PresentationFormat>
  <Paragraphs>618</Paragraphs>
  <Slides>16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Malgun Gothic</vt:lpstr>
      <vt:lpstr>Malgun Gothic</vt:lpstr>
      <vt:lpstr>Arial</vt:lpstr>
      <vt:lpstr>Office 테마</vt:lpstr>
      <vt:lpstr>화면 설계서!!!!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dc:creator>507-06</dc:creator>
  <cp:lastModifiedBy>507-07</cp:lastModifiedBy>
  <cp:revision>60</cp:revision>
  <dcterms:created xsi:type="dcterms:W3CDTF">2020-01-16T07:12:04Z</dcterms:created>
  <dcterms:modified xsi:type="dcterms:W3CDTF">2020-02-04T07:00:10Z</dcterms:modified>
</cp:coreProperties>
</file>