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EZEN CROWD FUNDING</a:t>
            </a: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정리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기능</a:t>
            </a:r>
            <a:endParaRPr/>
          </a:p>
        </p:txBody>
      </p:sp>
      <p:sp>
        <p:nvSpPr>
          <p:cNvPr id="124" name="Google Shape;124;p28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등록(메이커)</a:t>
            </a:r>
            <a:endParaRPr/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펀딩(서포터)</a:t>
            </a:r>
            <a:endParaRPr/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펀딩 금액에 따른 다양한 옵션 제공(메이커) 옵션 선택(서포터)</a:t>
            </a:r>
            <a:endParaRPr/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상품에 대한 문의(서포터), 답변(메이커)</a:t>
            </a:r>
            <a:endParaRPr/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상품에 대한 신고기능(서포터)</a:t>
            </a:r>
            <a:endParaRPr/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상품에 대해 토론할 수 있는 커뮤니티</a:t>
            </a:r>
            <a:endParaRPr/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아쉽게 금액 도달에 실패한 프로젝트들을 보여주는 페이지</a:t>
            </a:r>
            <a:endParaRPr/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이달의 베스트 베스트프로젝트를 보여주는 페이지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/>
          <p:nvPr/>
        </p:nvSpPr>
        <p:spPr>
          <a:xfrm>
            <a:off x="3204000" y="548053"/>
            <a:ext cx="2464168" cy="2878183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 번호(pk)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메이커 ID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 내용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목표 모금액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달성 모금액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메이커 사업자번호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펀딩 금액에 따른 옵션</a:t>
            </a:r>
            <a:endParaRPr/>
          </a:p>
        </p:txBody>
      </p:sp>
      <p:sp>
        <p:nvSpPr>
          <p:cNvPr id="130" name="Google Shape;130;p29"/>
          <p:cNvSpPr/>
          <p:nvPr/>
        </p:nvSpPr>
        <p:spPr>
          <a:xfrm>
            <a:off x="334788" y="598994"/>
            <a:ext cx="2323800" cy="2776200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메이커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ID(PK)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패스워드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주소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 정보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이메일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사업자등록번호</a:t>
            </a:r>
            <a:endParaRPr/>
          </a:p>
        </p:txBody>
      </p:sp>
      <p:cxnSp>
        <p:nvCxnSpPr>
          <p:cNvPr id="131" name="Google Shape;131;p29"/>
          <p:cNvCxnSpPr/>
          <p:nvPr/>
        </p:nvCxnSpPr>
        <p:spPr>
          <a:xfrm>
            <a:off x="0" y="0"/>
            <a:ext cx="360" cy="36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29"/>
          <p:cNvSpPr/>
          <p:nvPr/>
        </p:nvSpPr>
        <p:spPr>
          <a:xfrm>
            <a:off x="8288475" y="437053"/>
            <a:ext cx="2323800" cy="3100200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펀딩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펀딩주문번호(PK)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상품번호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메이커 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서포터 ID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펀딩일자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선택옵션ㅡ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배송지주소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결제정보</a:t>
            </a:r>
            <a:endParaRPr/>
          </a:p>
        </p:txBody>
      </p:sp>
      <p:sp>
        <p:nvSpPr>
          <p:cNvPr id="133" name="Google Shape;133;p29"/>
          <p:cNvSpPr/>
          <p:nvPr/>
        </p:nvSpPr>
        <p:spPr>
          <a:xfrm>
            <a:off x="8293130" y="4121751"/>
            <a:ext cx="2314500" cy="2364900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서포터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ID(PK)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패스워드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주소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 정보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이메일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/>
          </a:p>
        </p:txBody>
      </p:sp>
      <p:sp>
        <p:nvSpPr>
          <p:cNvPr id="134" name="Google Shape;134;p29"/>
          <p:cNvSpPr/>
          <p:nvPr/>
        </p:nvSpPr>
        <p:spPr>
          <a:xfrm>
            <a:off x="2846912" y="4060394"/>
            <a:ext cx="2464200" cy="2495700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커뮤니티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글번호(pk)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 번호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게시자ID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게시일자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글내용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답변내용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답변자ID</a:t>
            </a:r>
            <a:endParaRPr/>
          </a:p>
        </p:txBody>
      </p:sp>
      <p:cxnSp>
        <p:nvCxnSpPr>
          <p:cNvPr id="135" name="Google Shape;135;p29"/>
          <p:cNvCxnSpPr>
            <a:stCxn id="130" idx="3"/>
            <a:endCxn id="129" idx="1"/>
          </p:cNvCxnSpPr>
          <p:nvPr/>
        </p:nvCxnSpPr>
        <p:spPr>
          <a:xfrm>
            <a:off x="2658588" y="1987094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9"/>
          <p:cNvCxnSpPr>
            <a:stCxn id="129" idx="3"/>
            <a:endCxn id="132" idx="1"/>
          </p:cNvCxnSpPr>
          <p:nvPr/>
        </p:nvCxnSpPr>
        <p:spPr>
          <a:xfrm>
            <a:off x="5668168" y="1987144"/>
            <a:ext cx="262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9"/>
          <p:cNvCxnSpPr>
            <a:stCxn id="132" idx="2"/>
            <a:endCxn id="133" idx="0"/>
          </p:cNvCxnSpPr>
          <p:nvPr/>
        </p:nvCxnSpPr>
        <p:spPr>
          <a:xfrm>
            <a:off x="9450375" y="3537253"/>
            <a:ext cx="0" cy="5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9"/>
          <p:cNvCxnSpPr>
            <a:stCxn id="134" idx="3"/>
            <a:endCxn id="133" idx="1"/>
          </p:cNvCxnSpPr>
          <p:nvPr/>
        </p:nvCxnSpPr>
        <p:spPr>
          <a:xfrm flipH="1" rot="10800000">
            <a:off x="5311112" y="5304344"/>
            <a:ext cx="29820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9"/>
          <p:cNvCxnSpPr>
            <a:stCxn id="130" idx="2"/>
            <a:endCxn id="134" idx="1"/>
          </p:cNvCxnSpPr>
          <p:nvPr/>
        </p:nvCxnSpPr>
        <p:spPr>
          <a:xfrm flipH="1" rot="-5400000">
            <a:off x="1205238" y="3666644"/>
            <a:ext cx="1933200" cy="1350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기능</a:t>
            </a:r>
            <a:endParaRPr/>
          </a:p>
        </p:txBody>
      </p:sp>
      <p:sp>
        <p:nvSpPr>
          <p:cNvPr id="145" name="Google Shape;145;p30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회원관리 기능(서포터, 메이커)</a:t>
            </a:r>
            <a:endParaRPr/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상품관리 기능</a:t>
            </a:r>
            <a:endParaRPr/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고객 센터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 아무거나 넣고 싶은 기능???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440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기브미 아이디어</a:t>
            </a:r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