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16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</a:t>
            </a:r>
            <a:r>
              <a:rPr lang="ko-KR" altLang="en-US" dirty="0" err="1" smtClean="0"/>
              <a:t>딩딩디리이딩디이딩딩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277428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63323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4447926" y="406442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28947" y="3439141"/>
            <a:ext cx="1037400" cy="278400"/>
            <a:chOff x="4228947" y="3439141"/>
            <a:chExt cx="1037400" cy="278400"/>
          </a:xfrm>
        </p:grpSpPr>
        <p:sp>
          <p:nvSpPr>
            <p:cNvPr id="181" name="Google Shape;181;g7c553259d1_0_81"/>
            <p:cNvSpPr/>
            <p:nvPr/>
          </p:nvSpPr>
          <p:spPr>
            <a:xfrm>
              <a:off x="4228947" y="3439141"/>
              <a:ext cx="1037400" cy="278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209;g7c553259d1_0_81"/>
            <p:cNvSpPr/>
            <p:nvPr/>
          </p:nvSpPr>
          <p:spPr>
            <a:xfrm rot="10800000">
              <a:off x="4998576" y="3491485"/>
              <a:ext cx="201000" cy="173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g7c553259d1_0_81"/>
          <p:cNvSpPr/>
          <p:nvPr/>
        </p:nvSpPr>
        <p:spPr>
          <a:xfrm>
            <a:off x="2789128" y="5962005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**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2774286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user_w_ht_login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3633237"/>
              </p:ext>
            </p:extLst>
          </p:nvPr>
        </p:nvGraphicFramePr>
        <p:xfrm>
          <a:off x="8509686" y="1289960"/>
          <a:ext cx="3532000" cy="53111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672970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3796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6" y="1711946"/>
            <a:ext cx="70675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42</Words>
  <Application>Microsoft Office PowerPoint</Application>
  <PresentationFormat>와이드스크린</PresentationFormat>
  <Paragraphs>32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508-10</cp:lastModifiedBy>
  <cp:revision>16</cp:revision>
  <dcterms:created xsi:type="dcterms:W3CDTF">2020-01-16T07:12:04Z</dcterms:created>
  <dcterms:modified xsi:type="dcterms:W3CDTF">2020-02-03T09:19:01Z</dcterms:modified>
</cp:coreProperties>
</file>