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tableStyles+xml" PartName="/ppt/tableStyle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package.core-properties+xml" PartName="/docProps/core.xml"/>
</Types>
</file>

<file path=_rels/.rels><?xml version="1.0" encoding="UTF-8" standalone="yes"?><Relationships xmlns="http://schemas.openxmlformats.org/package/2006/relationships"><Relationship Id="rId4" Target="ppt/presentation.xml" Type="http://schemas.openxmlformats.org/officeDocument/2006/relationships/officeDocument"/><Relationship Id="rId3" Target="docProps/core.xml" Type="http://schemas.openxmlformats.org/package/2006/relationships/metadata/core-properties"/><Relationship Id="rId2" Target="docProps/app.xml" Type="http://schemas.openxmlformats.org/officeDocument/2006/relationships/extended-properties"/><Relationship Id="rId1" Target="docProps/thumbnail.jpeg" Type="http://schemas.openxmlformats.org/package/2006/relationships/metadata/thumbnai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5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altLang="ko-KR" lang="ko-KR"/>
    </a:defPPr>
    <a:lvl1pPr algn="l" defTabSz="914400" eaLnBrk="1" hangingPunct="1" latinLnBrk="1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1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1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1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1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1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1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1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1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autoAdjust="0" sz="15014"/>
    <p:restoredTop sz="94660"/>
  </p:normalViewPr>
  <p:slideViewPr>
    <p:cSldViewPr snapToGrid="0">
      <p:cViewPr varScale="1">
        <p:scale>
          <a:sx d="100" n="116"/>
          <a:sy d="100" n="116"/>
        </p:scale>
        <p:origin x="390" y="108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 standalone="yes"?><Relationships xmlns="http://schemas.openxmlformats.org/package/2006/relationships"><Relationship Id="rId9" Target="slides/slide4.xml" Type="http://schemas.openxmlformats.org/officeDocument/2006/relationships/slide"/><Relationship Id="rId8" Target="slides/slide3.xml" Type="http://schemas.openxmlformats.org/officeDocument/2006/relationships/slide"/><Relationship Id="rId7" Target="slides/slide2.xml" Type="http://schemas.openxmlformats.org/officeDocument/2006/relationships/slide"/><Relationship Id="rId6" Target="slides/slide1.xml" Type="http://schemas.openxmlformats.org/officeDocument/2006/relationships/slide"/><Relationship Id="rId5" Target="slideMasters/slideMaster1.xml" Type="http://schemas.openxmlformats.org/officeDocument/2006/relationships/slideMaster"/><Relationship Id="rId4" Target="tableStyles.xml" Type="http://schemas.openxmlformats.org/officeDocument/2006/relationships/tableStyles"/><Relationship Id="rId3" Target="presProps.xml" Type="http://schemas.openxmlformats.org/officeDocument/2006/relationships/presProps"/><Relationship Id="rId2" Target="viewProps.xml" Type="http://schemas.openxmlformats.org/officeDocument/2006/relationships/viewProps"/><Relationship Id="rId1" Target="theme/theme1.xml" Type="http://schemas.openxmlformats.org/officeDocument/2006/relationships/theme"/></Relationships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 numCol="1"/>
          <a:lstStyle>
            <a:lvl1pPr algn="ctr">
              <a:defRPr sz="6000"/>
            </a:lvl1pPr>
          </a:lstStyle>
          <a:p>
            <a:r>
              <a:rPr lang="ko-KR" smtClean="0"/>
              <a:t>마스터 제목 스타일 편집</a:t>
            </a:r>
            <a:endParaRPr lang="ko-KR"/>
          </a:p>
        </p:txBody>
      </p:sp>
      <p:sp>
        <p:nvSpPr>
          <p:cNvPr id="3" name="부제목 2"/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 numCol="1"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ko-KR" smtClean="0"/>
              <a:t>마스터 부제목 스타일 편집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E0C64F5E-737F-4F6B-9F15-DAA8DB3BF429}" type="datetimeFigureOut">
              <a:rPr lang="ko-KR" smtClean="0"/>
              <a:t>2020-01-31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065A4F53-6DA0-4604-B445-FF63587F1A8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211947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ko-KR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ko-KR" smtClean="0"/>
              <a:t>마스터 텍스트 스타일을 편집합니다</a:t>
            </a:r>
          </a:p>
          <a:p>
            <a:pPr lvl="1"/>
            <a:r>
              <a:rPr lang="ko-KR" smtClean="0"/>
              <a:t>둘째 수준</a:t>
            </a:r>
          </a:p>
          <a:p>
            <a:pPr lvl="2"/>
            <a:r>
              <a:rPr lang="ko-KR" smtClean="0"/>
              <a:t>셋째 수준</a:t>
            </a:r>
          </a:p>
          <a:p>
            <a:pPr lvl="3"/>
            <a:r>
              <a:rPr lang="ko-KR" smtClean="0"/>
              <a:t>넷째 수준</a:t>
            </a:r>
          </a:p>
          <a:p>
            <a:pPr lvl="4"/>
            <a:r>
              <a:rPr lang="ko-KR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E0C64F5E-737F-4F6B-9F15-DAA8DB3BF429}" type="datetimeFigureOut">
              <a:rPr lang="ko-KR" smtClean="0"/>
              <a:t>2020-01-31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065A4F53-6DA0-4604-B445-FF63587F1A8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55707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orient="vert" type="title"/>
          </p:nvPr>
        </p:nvSpPr>
        <p:spPr>
          <a:xfrm>
            <a:off x="8724900" y="365125"/>
            <a:ext cx="2628900" cy="5811838"/>
          </a:xfrm>
        </p:spPr>
        <p:txBody>
          <a:bodyPr numCol="1" vert="eaVert"/>
          <a:lstStyle/>
          <a:p>
            <a:r>
              <a:rPr lang="ko-KR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idx="1" orient="vert" type="body"/>
          </p:nvPr>
        </p:nvSpPr>
        <p:spPr>
          <a:xfrm>
            <a:off x="838200" y="365125"/>
            <a:ext cx="7734300" cy="5811838"/>
          </a:xfrm>
        </p:spPr>
        <p:txBody>
          <a:bodyPr numCol="1" vert="eaVert"/>
          <a:lstStyle/>
          <a:p>
            <a:pPr lvl="0"/>
            <a:r>
              <a:rPr lang="ko-KR" smtClean="0"/>
              <a:t>마스터 텍스트 스타일을 편집합니다</a:t>
            </a:r>
          </a:p>
          <a:p>
            <a:pPr lvl="1"/>
            <a:r>
              <a:rPr lang="ko-KR" smtClean="0"/>
              <a:t>둘째 수준</a:t>
            </a:r>
          </a:p>
          <a:p>
            <a:pPr lvl="2"/>
            <a:r>
              <a:rPr lang="ko-KR" smtClean="0"/>
              <a:t>셋째 수준</a:t>
            </a:r>
          </a:p>
          <a:p>
            <a:pPr lvl="3"/>
            <a:r>
              <a:rPr lang="ko-KR" smtClean="0"/>
              <a:t>넷째 수준</a:t>
            </a:r>
          </a:p>
          <a:p>
            <a:pPr lvl="4"/>
            <a:r>
              <a:rPr lang="ko-KR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E0C64F5E-737F-4F6B-9F15-DAA8DB3BF429}" type="datetimeFigureOut">
              <a:rPr lang="ko-KR" smtClean="0"/>
              <a:t>2020-01-31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065A4F53-6DA0-4604-B445-FF63587F1A8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84480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ko-KR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ko-KR" smtClean="0"/>
              <a:t>마스터 텍스트 스타일을 편집합니다</a:t>
            </a:r>
          </a:p>
          <a:p>
            <a:pPr lvl="1"/>
            <a:r>
              <a:rPr lang="ko-KR" smtClean="0"/>
              <a:t>둘째 수준</a:t>
            </a:r>
          </a:p>
          <a:p>
            <a:pPr lvl="2"/>
            <a:r>
              <a:rPr lang="ko-KR" smtClean="0"/>
              <a:t>셋째 수준</a:t>
            </a:r>
          </a:p>
          <a:p>
            <a:pPr lvl="3"/>
            <a:r>
              <a:rPr lang="ko-KR" smtClean="0"/>
              <a:t>넷째 수준</a:t>
            </a:r>
          </a:p>
          <a:p>
            <a:pPr lvl="4"/>
            <a:r>
              <a:rPr lang="ko-KR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E0C64F5E-737F-4F6B-9F15-DAA8DB3BF429}" type="datetimeFigureOut">
              <a:rPr lang="ko-KR" smtClean="0"/>
              <a:t>2020-01-31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065A4F53-6DA0-4604-B445-FF63587F1A8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326737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 numCol="1"/>
          <a:lstStyle>
            <a:lvl1pPr>
              <a:defRPr sz="6000"/>
            </a:lvl1pPr>
          </a:lstStyle>
          <a:p>
            <a:r>
              <a:rPr lang="ko-KR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idx="1" type="body"/>
          </p:nvPr>
        </p:nvSpPr>
        <p:spPr>
          <a:xfrm>
            <a:off x="831850" y="4589463"/>
            <a:ext cx="10515600" cy="1500187"/>
          </a:xfrm>
        </p:spPr>
        <p:txBody>
          <a:bodyPr numCol="1"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E0C64F5E-737F-4F6B-9F15-DAA8DB3BF429}" type="datetimeFigureOut">
              <a:rPr lang="ko-KR" smtClean="0"/>
              <a:t>2020-01-31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065A4F53-6DA0-4604-B445-FF63587F1A8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033943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ko-KR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 sz="half"/>
          </p:nvPr>
        </p:nvSpPr>
        <p:spPr>
          <a:xfrm>
            <a:off x="838200" y="1825625"/>
            <a:ext cx="5181600" cy="4351338"/>
          </a:xfrm>
        </p:spPr>
        <p:txBody>
          <a:bodyPr numCol="1"/>
          <a:lstStyle/>
          <a:p>
            <a:pPr lvl="0"/>
            <a:r>
              <a:rPr lang="ko-KR" smtClean="0"/>
              <a:t>마스터 텍스트 스타일을 편집합니다</a:t>
            </a:r>
          </a:p>
          <a:p>
            <a:pPr lvl="1"/>
            <a:r>
              <a:rPr lang="ko-KR" smtClean="0"/>
              <a:t>둘째 수준</a:t>
            </a:r>
          </a:p>
          <a:p>
            <a:pPr lvl="2"/>
            <a:r>
              <a:rPr lang="ko-KR" smtClean="0"/>
              <a:t>셋째 수준</a:t>
            </a:r>
          </a:p>
          <a:p>
            <a:pPr lvl="3"/>
            <a:r>
              <a:rPr lang="ko-KR" smtClean="0"/>
              <a:t>넷째 수준</a:t>
            </a:r>
          </a:p>
          <a:p>
            <a:pPr lvl="4"/>
            <a:r>
              <a:rPr lang="ko-KR" smtClean="0"/>
              <a:t>다섯째 수준</a:t>
            </a:r>
            <a:endParaRPr lang="ko-KR"/>
          </a:p>
        </p:txBody>
      </p:sp>
      <p:sp>
        <p:nvSpPr>
          <p:cNvPr id="4" name="내용 개체 틀 3"/>
          <p:cNvSpPr>
            <a:spLocks noGrp="1"/>
          </p:cNvSpPr>
          <p:nvPr>
            <p:ph idx="2" sz="half"/>
          </p:nvPr>
        </p:nvSpPr>
        <p:spPr>
          <a:xfrm>
            <a:off x="6172200" y="1825625"/>
            <a:ext cx="5181600" cy="4351338"/>
          </a:xfrm>
        </p:spPr>
        <p:txBody>
          <a:bodyPr numCol="1"/>
          <a:lstStyle/>
          <a:p>
            <a:pPr lvl="0"/>
            <a:r>
              <a:rPr lang="ko-KR" smtClean="0"/>
              <a:t>마스터 텍스트 스타일을 편집합니다</a:t>
            </a:r>
          </a:p>
          <a:p>
            <a:pPr lvl="1"/>
            <a:r>
              <a:rPr lang="ko-KR" smtClean="0"/>
              <a:t>둘째 수준</a:t>
            </a:r>
          </a:p>
          <a:p>
            <a:pPr lvl="2"/>
            <a:r>
              <a:rPr lang="ko-KR" smtClean="0"/>
              <a:t>셋째 수준</a:t>
            </a:r>
          </a:p>
          <a:p>
            <a:pPr lvl="3"/>
            <a:r>
              <a:rPr lang="ko-KR" smtClean="0"/>
              <a:t>넷째 수준</a:t>
            </a:r>
          </a:p>
          <a:p>
            <a:pPr lvl="4"/>
            <a:r>
              <a:rPr lang="ko-KR" smtClean="0"/>
              <a:t>다섯째 수준</a:t>
            </a:r>
            <a:endParaRPr lang="ko-KR"/>
          </a:p>
        </p:txBody>
      </p:sp>
      <p:sp>
        <p:nvSpPr>
          <p:cNvPr id="5" name="날짜 개체 틀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E0C64F5E-737F-4F6B-9F15-DAA8DB3BF429}" type="datetimeFigureOut">
              <a:rPr lang="ko-KR" smtClean="0"/>
              <a:t>2020-01-31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065A4F53-6DA0-4604-B445-FF63587F1A8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221822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numCol="1"/>
          <a:lstStyle/>
          <a:p>
            <a:r>
              <a:rPr lang="ko-KR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idx="1" type="body"/>
          </p:nvPr>
        </p:nvSpPr>
        <p:spPr>
          <a:xfrm>
            <a:off x="839788" y="1681163"/>
            <a:ext cx="5157787" cy="82391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ko-KR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2" sz="half"/>
          </p:nvPr>
        </p:nvSpPr>
        <p:spPr>
          <a:xfrm>
            <a:off x="839788" y="2505075"/>
            <a:ext cx="5157787" cy="3684588"/>
          </a:xfrm>
        </p:spPr>
        <p:txBody>
          <a:bodyPr numCol="1"/>
          <a:lstStyle/>
          <a:p>
            <a:pPr lvl="0"/>
            <a:r>
              <a:rPr lang="ko-KR" smtClean="0"/>
              <a:t>마스터 텍스트 스타일을 편집합니다</a:t>
            </a:r>
          </a:p>
          <a:p>
            <a:pPr lvl="1"/>
            <a:r>
              <a:rPr lang="ko-KR" smtClean="0"/>
              <a:t>둘째 수준</a:t>
            </a:r>
          </a:p>
          <a:p>
            <a:pPr lvl="2"/>
            <a:r>
              <a:rPr lang="ko-KR" smtClean="0"/>
              <a:t>셋째 수준</a:t>
            </a:r>
          </a:p>
          <a:p>
            <a:pPr lvl="3"/>
            <a:r>
              <a:rPr lang="ko-KR" smtClean="0"/>
              <a:t>넷째 수준</a:t>
            </a:r>
          </a:p>
          <a:p>
            <a:pPr lvl="4"/>
            <a:r>
              <a:rPr lang="ko-KR" smtClean="0"/>
              <a:t>다섯째 수준</a:t>
            </a:r>
            <a:endParaRPr lang="ko-KR"/>
          </a:p>
        </p:txBody>
      </p:sp>
      <p:sp>
        <p:nvSpPr>
          <p:cNvPr id="5" name="텍스트 개체 틀 4"/>
          <p:cNvSpPr>
            <a:spLocks noGrp="1"/>
          </p:cNvSpPr>
          <p:nvPr>
            <p:ph idx="3" sz="quarter" type="body"/>
          </p:nvPr>
        </p:nvSpPr>
        <p:spPr>
          <a:xfrm>
            <a:off x="6172200" y="1681163"/>
            <a:ext cx="5183188" cy="82391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ko-KR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4" sz="quarter"/>
          </p:nvPr>
        </p:nvSpPr>
        <p:spPr>
          <a:xfrm>
            <a:off x="6172200" y="2505075"/>
            <a:ext cx="5183188" cy="3684588"/>
          </a:xfrm>
        </p:spPr>
        <p:txBody>
          <a:bodyPr numCol="1"/>
          <a:lstStyle/>
          <a:p>
            <a:pPr lvl="0"/>
            <a:r>
              <a:rPr lang="ko-KR" smtClean="0"/>
              <a:t>마스터 텍스트 스타일을 편집합니다</a:t>
            </a:r>
          </a:p>
          <a:p>
            <a:pPr lvl="1"/>
            <a:r>
              <a:rPr lang="ko-KR" smtClean="0"/>
              <a:t>둘째 수준</a:t>
            </a:r>
          </a:p>
          <a:p>
            <a:pPr lvl="2"/>
            <a:r>
              <a:rPr lang="ko-KR" smtClean="0"/>
              <a:t>셋째 수준</a:t>
            </a:r>
          </a:p>
          <a:p>
            <a:pPr lvl="3"/>
            <a:r>
              <a:rPr lang="ko-KR" smtClean="0"/>
              <a:t>넷째 수준</a:t>
            </a:r>
          </a:p>
          <a:p>
            <a:pPr lvl="4"/>
            <a:r>
              <a:rPr lang="ko-KR" smtClean="0"/>
              <a:t>다섯째 수준</a:t>
            </a:r>
            <a:endParaRPr lang="ko-KR"/>
          </a:p>
        </p:txBody>
      </p:sp>
      <p:sp>
        <p:nvSpPr>
          <p:cNvPr id="7" name="날짜 개체 틀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E0C64F5E-737F-4F6B-9F15-DAA8DB3BF429}" type="datetimeFigureOut">
              <a:rPr lang="ko-KR" smtClean="0"/>
              <a:t>2020-01-31</a:t>
            </a:fld>
            <a:endParaRPr lang="ko-KR"/>
          </a:p>
        </p:txBody>
      </p:sp>
      <p:sp>
        <p:nvSpPr>
          <p:cNvPr id="8" name="바닥글 개체 틀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065A4F53-6DA0-4604-B445-FF63587F1A8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98756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ko-KR" smtClean="0"/>
              <a:t>마스터 제목 스타일 편집</a:t>
            </a:r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E0C64F5E-737F-4F6B-9F15-DAA8DB3BF429}" type="datetimeFigureOut">
              <a:rPr lang="ko-KR" smtClean="0"/>
              <a:t>2020-01-31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065A4F53-6DA0-4604-B445-FF63587F1A8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662602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E0C64F5E-737F-4F6B-9F15-DAA8DB3BF429}" type="datetimeFigureOut">
              <a:rPr lang="ko-KR" smtClean="0"/>
              <a:t>2020-01-31</a:t>
            </a:fld>
            <a:endParaRPr lang="ko-KR"/>
          </a:p>
        </p:txBody>
      </p:sp>
      <p:sp>
        <p:nvSpPr>
          <p:cNvPr id="3" name="바닥글 개체 틀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065A4F53-6DA0-4604-B445-FF63587F1A8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182925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 numCol="1"/>
          <a:lstStyle>
            <a:lvl1pPr>
              <a:defRPr sz="3200"/>
            </a:lvl1pPr>
          </a:lstStyle>
          <a:p>
            <a:r>
              <a:rPr lang="ko-KR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smtClean="0"/>
              <a:t>마스터 텍스트 스타일을 편집합니다</a:t>
            </a:r>
          </a:p>
          <a:p>
            <a:pPr lvl="1"/>
            <a:r>
              <a:rPr lang="ko-KR" smtClean="0"/>
              <a:t>둘째 수준</a:t>
            </a:r>
          </a:p>
          <a:p>
            <a:pPr lvl="2"/>
            <a:r>
              <a:rPr lang="ko-KR" smtClean="0"/>
              <a:t>셋째 수준</a:t>
            </a:r>
          </a:p>
          <a:p>
            <a:pPr lvl="3"/>
            <a:r>
              <a:rPr lang="ko-KR" smtClean="0"/>
              <a:t>넷째 수준</a:t>
            </a:r>
          </a:p>
          <a:p>
            <a:pPr lvl="4"/>
            <a:r>
              <a:rPr lang="ko-KR" smtClean="0"/>
              <a:t>다섯째 수준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idx="2" sz="half" type="body"/>
          </p:nvPr>
        </p:nvSpPr>
        <p:spPr>
          <a:xfrm>
            <a:off x="839788" y="2057400"/>
            <a:ext cx="3932237" cy="3811588"/>
          </a:xfrm>
        </p:spPr>
        <p:txBody>
          <a:bodyPr numCol="1"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ko-KR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E0C64F5E-737F-4F6B-9F15-DAA8DB3BF429}" type="datetimeFigureOut">
              <a:rPr lang="ko-KR" smtClean="0"/>
              <a:t>2020-01-31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065A4F53-6DA0-4604-B445-FF63587F1A8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055981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 numCol="1"/>
          <a:lstStyle>
            <a:lvl1pPr>
              <a:defRPr sz="3200"/>
            </a:lvl1pPr>
          </a:lstStyle>
          <a:p>
            <a:r>
              <a:rPr lang="ko-KR" smtClean="0"/>
              <a:t>마스터 제목 스타일 편집</a:t>
            </a:r>
            <a:endParaRPr lang="ko-KR"/>
          </a:p>
        </p:txBody>
      </p:sp>
      <p:sp>
        <p:nvSpPr>
          <p:cNvPr id="3" name="그림 개체 틀 2"/>
          <p:cNvSpPr>
            <a:spLocks noGrp="1"/>
          </p:cNvSpPr>
          <p:nvPr>
            <p:ph idx="1" type="pic"/>
          </p:nvPr>
        </p:nvSpPr>
        <p:spPr>
          <a:xfrm>
            <a:off x="5183188" y="987425"/>
            <a:ext cx="6172200" cy="4873625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idx="2" sz="half" type="body"/>
          </p:nvPr>
        </p:nvSpPr>
        <p:spPr>
          <a:xfrm>
            <a:off x="839788" y="2057400"/>
            <a:ext cx="3932237" cy="3811588"/>
          </a:xfrm>
        </p:spPr>
        <p:txBody>
          <a:bodyPr numCol="1"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ko-KR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E0C64F5E-737F-4F6B-9F15-DAA8DB3BF429}" type="datetimeFigureOut">
              <a:rPr lang="ko-KR" smtClean="0"/>
              <a:t>2020-01-31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065A4F53-6DA0-4604-B445-FF63587F1A8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380209205"/>
      </p:ext>
    </p:extLst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2" Target="../slideLayouts/slideLayout11.xml" Type="http://schemas.openxmlformats.org/officeDocument/2006/relationships/slideLayout"/><Relationship Id="rId11" Target="../slideLayouts/slideLayout10.xml" Type="http://schemas.openxmlformats.org/officeDocument/2006/relationships/slideLayout"/><Relationship Id="rId9" Target="../slideLayouts/slideLayout8.xml" Type="http://schemas.openxmlformats.org/officeDocument/2006/relationships/slideLayout"/><Relationship Id="rId10" Target="../slideLayouts/slideLayout9.xml" Type="http://schemas.openxmlformats.org/officeDocument/2006/relationships/slideLayout"/><Relationship Id="rId8" Target="../slideLayouts/slideLayout7.xml" Type="http://schemas.openxmlformats.org/officeDocument/2006/relationships/slideLayout"/><Relationship Id="rId7" Target="../slideLayouts/slideLayout6.xml" Type="http://schemas.openxmlformats.org/officeDocument/2006/relationships/slideLayout"/><Relationship Id="rId6" Target="../slideLayouts/slideLayout5.xml" Type="http://schemas.openxmlformats.org/officeDocument/2006/relationships/slideLayout"/><Relationship Id="rId5" Target="../slideLayouts/slideLayout4.xml" Type="http://schemas.openxmlformats.org/officeDocument/2006/relationships/slideLayout"/><Relationship Id="rId4" Target="../slideLayouts/slideLayout3.xml" Type="http://schemas.openxmlformats.org/officeDocument/2006/relationships/slideLayout"/><Relationship Id="rId3" Target="../slideLayouts/slideLayout2.xml" Type="http://schemas.openxmlformats.org/officeDocument/2006/relationships/slideLayout"/><Relationship Id="rId2" Target="../slideLayouts/slideLayout1.xml" Type="http://schemas.openxmlformats.org/officeDocument/2006/relationships/slideLayout"/><Relationship Id="rId1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numCol="1" rIns="91440" rtlCol="0" tIns="45720" vert="horz">
            <a:normAutofit/>
          </a:bodyPr>
          <a:lstStyle/>
          <a:p>
            <a:r>
              <a:rPr lang="ko-KR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numCol="1" rIns="91440" rtlCol="0" tIns="45720" vert="horz">
            <a:normAutofit/>
          </a:bodyPr>
          <a:lstStyle/>
          <a:p>
            <a:pPr lvl="0"/>
            <a:r>
              <a:rPr lang="ko-KR" smtClean="0"/>
              <a:t>마스터 텍스트 스타일을 편집합니다</a:t>
            </a:r>
          </a:p>
          <a:p>
            <a:pPr lvl="1"/>
            <a:r>
              <a:rPr lang="ko-KR" smtClean="0"/>
              <a:t>둘째 수준</a:t>
            </a:r>
          </a:p>
          <a:p>
            <a:pPr lvl="2"/>
            <a:r>
              <a:rPr lang="ko-KR" smtClean="0"/>
              <a:t>셋째 수준</a:t>
            </a:r>
          </a:p>
          <a:p>
            <a:pPr lvl="3"/>
            <a:r>
              <a:rPr lang="ko-KR" smtClean="0"/>
              <a:t>넷째 수준</a:t>
            </a:r>
          </a:p>
          <a:p>
            <a:pPr lvl="4"/>
            <a:r>
              <a:rPr lang="ko-KR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64F5E-737F-4F6B-9F15-DAA8DB3BF429}" type="datetimeFigureOut">
              <a:rPr lang="ko-KR" smtClean="0"/>
              <a:t>2020-01-31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A4F53-6DA0-4604-B445-FF63587F1A8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26178108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xStyles>
    <p:titleStyle>
      <a:lvl1pPr algn="l" defTabSz="914400" eaLnBrk="1" hangingPunct="1" latinLnBrk="1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1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1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1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1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1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1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1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1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1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altLang="ko-KR" lang="ko-KR"/>
      </a:defPPr>
      <a:lvl1pPr algn="l" defTabSz="914400" eaLnBrk="1" hangingPunct="1" latinLnBrk="1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1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1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1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1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1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1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1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1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numCol="1"/>
          <a:lstStyle/>
          <a:p>
            <a:r>
              <a:rPr altLang="ko-KR" dirty="0" lang="en-US" smtClean="0"/>
              <a:t>EZEN CROWD FUNDING</a:t>
            </a:r>
            <a:endParaRPr dirty="0" lang="ko-KR"/>
          </a:p>
        </p:txBody>
      </p:sp>
      <p:sp>
        <p:nvSpPr>
          <p:cNvPr id="3" name="부제목 2"/>
          <p:cNvSpPr>
            <a:spLocks noGrp="1"/>
          </p:cNvSpPr>
          <p:nvPr>
            <p:ph idx="1" type="subTitle"/>
          </p:nvPr>
        </p:nvSpPr>
        <p:spPr/>
        <p:txBody>
          <a:bodyPr numCol="1"/>
          <a:lstStyle/>
          <a:p>
            <a:r>
              <a:rPr dirty="0" lang="ko-KR" smtClean="0"/>
              <a:t>기능 정리</a:t>
            </a:r>
            <a:endParaRPr dirty="0" lang="ko-KR"/>
          </a:p>
        </p:txBody>
      </p:sp>
    </p:spTree>
    <p:extLst>
      <p:ext uri="{BB962C8B-B14F-4D97-AF65-F5344CB8AC3E}">
        <p14:creationId xmlns:p14="http://schemas.microsoft.com/office/powerpoint/2010/main" val="3189965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ko-KR" smtClean="0"/>
              <a:t>사용자 기능</a:t>
            </a:r>
            <a:endParaRPr dirty="0"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/>
              <a:t>상품 등록(메이커)</a:t>
            </a:r>
            <a:endParaRPr lang="ko-KR"/>
          </a:p>
          <a:p>
            <a:r>
              <a:rPr/>
              <a:t>상품 펀딩(서포터)</a:t>
            </a:r>
          </a:p>
          <a:p>
            <a:r>
              <a:rPr/>
              <a:t>펀딩 금액에 따른 다양한 옵션 제공(메이커) 옵션 선택(서포터)</a:t>
            </a:r>
          </a:p>
          <a:p>
            <a:r>
              <a:rPr/>
              <a:t>상품에 대한 문의(서포터), 답변(메이커)</a:t>
            </a:r>
          </a:p>
          <a:p>
            <a:r>
              <a:rPr/>
              <a:t>상품에 대한 신고기능(서포터)</a:t>
            </a:r>
          </a:p>
          <a:p>
            <a:r>
              <a:rPr/>
              <a:t>해당 상품에 대해 토론할 수 있는 커뮤니티</a:t>
            </a:r>
          </a:p>
          <a:p>
            <a:r>
              <a:rPr/>
              <a:t>아쉽게 금액 도달에 실패한 프로젝트들을 보여주는 페이지</a:t>
            </a:r>
          </a:p>
          <a:p>
            <a:r>
              <a:rPr/>
              <a:t>이달의 베스트 베스트프로젝트를 보여주는 페이지</a:t>
            </a:r>
          </a:p>
          <a:p/>
          <a:p/>
          <a:p/>
        </p:txBody>
      </p:sp>
    </p:spTree>
    <p:extLst>
      <p:ext uri="{BB962C8B-B14F-4D97-AF65-F5344CB8AC3E}">
        <p14:creationId xmlns:p14="http://schemas.microsoft.com/office/powerpoint/2010/main" val="2796244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ko-KR" smtClean="0"/>
              <a:t>관리자 기능</a:t>
            </a:r>
            <a:endParaRPr dirty="0"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/>
              <a:t>회원관리 기능(서포터, 메이커)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088106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ko-KR" smtClean="0"/>
              <a:t>기타 아무거나 넣고 싶은 기능</a:t>
            </a:r>
            <a:r>
              <a:rPr altLang="ko-KR" dirty="0" lang="en-US" smtClean="0"/>
              <a:t>???</a:t>
            </a:r>
            <a:br>
              <a:rPr altLang="ko-KR" dirty="0" lang="en-US" smtClean="0"/>
            </a:br>
            <a:r>
              <a:rPr dirty="0" err="1" lang="ko-KR" smtClean="0"/>
              <a:t>기브미</a:t>
            </a:r>
            <a:r>
              <a:rPr dirty="0" lang="ko-KR" smtClean="0"/>
              <a:t> 아이디어</a:t>
            </a:r>
            <a:endParaRPr dirty="0"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558768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panose="020F0302020204030204"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panose="020F0502020204030204"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Company/>
  <Words>15</Words>
  <Paragraphs>5</Paragraphs>
  <Slides>4</Slides>
  <Notes>0</Notes>
  <TotalTime>0</TotalTime>
  <HiddenSlides>0</HiddenSlides>
  <MMClips>0</MMClips>
  <ScaleCrop>false</ScaleCrop>
  <HeadingPairs>
    <vt:vector baseType="variant" size="6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baseType="lpstr" size="7">
      <vt:lpstr>맑은 고딕</vt:lpstr>
      <vt:lpstr>Arial</vt:lpstr>
      <vt:lpstr>Office 테마</vt:lpstr>
      <vt:lpstr>EZEN CROWD FUNDING</vt:lpstr>
      <vt:lpstr>사용자 기능</vt:lpstr>
      <vt:lpstr>관리자 기능</vt:lpstr>
      <vt:lpstr>기타 아무거나 넣고 싶은 기능??? 기브미 아이디어</vt:lpstr>
    </vt:vector>
  </TitlesOfParts>
  <LinksUpToDate>false</LinksUpToDate>
  <SharedDoc>false</SharedDoc>
  <HyperlinksChanged>false</HyperlinksChanged>
  <Application>Microsoft Office PowerPoint</Application>
  <AppVersion>15.0000</AppVersion>
  <PresentationFormat>와이드스크린</PresentationFormat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2020-01-31T08:29:48Z</dcterms:created>
  <dc:creator>507-06</dc:creator>
  <cp:lastModifiedBy>507-06</cp:lastModifiedBy>
  <dcterms:modified xsi:type="dcterms:W3CDTF">2020-01-31T08:30:46Z</dcterms:modified>
  <cp:revision>2</cp:revision>
  <dc:title>사용자 기능</dc:title>
</cp:coreProperties>
</file>