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6" d="100"/>
          <a:sy n="106" d="100"/>
        </p:scale>
        <p:origin x="-1416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349C-222D-4782-8AE2-0E4B6AA4B56D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76F6C-1226-4F1A-88A9-921913832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633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76328990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33860173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4462622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</a:t>
                      </a:r>
                      <a:r>
                        <a:rPr lang="ko-KR" altLang="en-US" sz="1300" b="0" u="none" strike="noStrike" cap="none" dirty="0" smtClean="0"/>
                        <a:t>수정을 </a:t>
                      </a:r>
                      <a:r>
                        <a:rPr lang="ko-KR" altLang="en-US" sz="1300" b="0" u="none" strike="noStrike" cap="none" dirty="0" smtClean="0"/>
                        <a:t>위한 기본 </a:t>
                      </a:r>
                      <a:r>
                        <a:rPr lang="ko-KR" altLang="en-US" sz="1300" b="0" u="none" strike="noStrike" cap="none" dirty="0" smtClean="0"/>
                        <a:t>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1. </a:t>
            </a:r>
            <a:r>
              <a:rPr lang="ko-KR" altLang="en-US" sz="1100" dirty="0" smtClean="0">
                <a:solidFill>
                  <a:srgbClr val="FF0000"/>
                </a:solidFill>
              </a:rPr>
              <a:t>기본정보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776" y="170485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제목을 적어주세요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008784" y="1981853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57446" y="239179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목표 금액을 적어주세요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8784" y="2751348"/>
            <a:ext cx="2880320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8784" y="322400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프로젝트의 진행 기간을 적어주세요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008784" y="3573016"/>
            <a:ext cx="1008112" cy="317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093096" y="3593322"/>
            <a:ext cx="711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일 남음</a:t>
            </a:r>
            <a:endParaRPr lang="ko-KR" altLang="en-US" sz="1200" dirty="0"/>
          </a:p>
        </p:txBody>
      </p:sp>
      <p:pic>
        <p:nvPicPr>
          <p:cNvPr id="1026" name="Picture 2" descr="C:\Users\ezen-033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65" y="3571165"/>
            <a:ext cx="143827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008784" y="404106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대표 이미지를 등록해주세요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008784" y="4365104"/>
            <a:ext cx="266429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08784" y="5301208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프로젝트 키워드를 적어주세요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008784" y="5661248"/>
            <a:ext cx="28803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키워드 입력 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100" dirty="0" smtClean="0">
                <a:solidFill>
                  <a:schemeClr val="tx1"/>
                </a:solidFill>
              </a:rPr>
              <a:t> 눌러주세요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4888" y="6172726"/>
            <a:ext cx="79208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다음단계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40034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98622837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647953145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41286217"/>
              </p:ext>
            </p:extLst>
          </p:nvPr>
        </p:nvGraphicFramePr>
        <p:xfrm>
          <a:off x="7185248" y="836712"/>
          <a:ext cx="2398768" cy="27207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543890" y="2420888"/>
            <a:ext cx="3553126" cy="4017155"/>
            <a:chOff x="2840034" y="1520570"/>
            <a:chExt cx="3553126" cy="4860757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4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2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202133779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948285607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리워드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64173492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43890" y="2361774"/>
            <a:ext cx="3553126" cy="4091562"/>
            <a:chOff x="2840034" y="1520570"/>
            <a:chExt cx="3553126" cy="4500718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9469067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759477344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부가정보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70684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1568624" y="2348880"/>
            <a:ext cx="3274768" cy="4076666"/>
            <a:chOff x="2840034" y="1520570"/>
            <a:chExt cx="2977062" cy="4932766"/>
          </a:xfrm>
        </p:grpSpPr>
        <p:sp>
          <p:nvSpPr>
            <p:cNvPr id="15" name="TextBox 14"/>
            <p:cNvSpPr txBox="1"/>
            <p:nvPr/>
          </p:nvSpPr>
          <p:spPr>
            <a:xfrm>
              <a:off x="2936776" y="1783849"/>
              <a:ext cx="2880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err="1" smtClean="0"/>
                <a:t>입금받으실</a:t>
              </a:r>
              <a:r>
                <a:rPr lang="ko-KR" altLang="en-US" sz="900" dirty="0" smtClean="0"/>
                <a:t> 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2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5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25959129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53328839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051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205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10799328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18081984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23119647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173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2. </a:t>
            </a:r>
            <a:r>
              <a:rPr lang="ko-KR" altLang="en-US" sz="1100" dirty="0" smtClean="0">
                <a:solidFill>
                  <a:srgbClr val="FF0000"/>
                </a:solidFill>
              </a:rPr>
              <a:t>스토리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265094" cy="5004774"/>
            <a:chOff x="2840034" y="1520570"/>
            <a:chExt cx="3265094" cy="5004774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47857564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150670281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59426309"/>
              </p:ext>
            </p:extLst>
          </p:nvPr>
        </p:nvGraphicFramePr>
        <p:xfrm>
          <a:off x="7185248" y="836712"/>
          <a:ext cx="2398768" cy="27207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내용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예상 배송일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옵션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제공 가능 수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수정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860757"/>
            <a:chOff x="2840034" y="1520570"/>
            <a:chExt cx="3553126" cy="4860757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</a:t>
              </a:r>
              <a:r>
                <a:rPr lang="ko-KR" altLang="en-US" sz="1200" dirty="0" err="1" smtClean="0"/>
                <a:t>리워드를</a:t>
              </a:r>
              <a:r>
                <a:rPr lang="ko-KR" altLang="en-US" sz="1200" dirty="0" smtClean="0"/>
                <a:t> 구성해주세요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2233953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36776" y="2260928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금액</a:t>
              </a:r>
              <a:endParaRPr lang="ko-KR" alt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36776" y="2902747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리워드제목</a:t>
              </a:r>
              <a:endParaRPr lang="ko-KR" altLang="en-US" sz="9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944888" y="2848795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6776" y="3429000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리워드내용</a:t>
              </a:r>
              <a:endParaRPr lang="ko-KR" altLang="en-US" sz="9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44888" y="3429000"/>
              <a:ext cx="2304256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36776" y="4437112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예상 배송일</a:t>
              </a:r>
              <a:endParaRPr lang="ko-KR" altLang="en-US" sz="9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2" y="4417078"/>
              <a:ext cx="1381496" cy="317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2936776" y="4941168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옵션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44888" y="4887216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>
                  <a:solidFill>
                    <a:schemeClr val="tx1"/>
                  </a:solidFill>
                </a:rPr>
                <a:t>리워드옵션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추가하기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5151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tx1"/>
                  </a:solidFill>
                </a:rPr>
                <a:t>등록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520952" y="5949280"/>
              <a:ext cx="749412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초기화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41594" y="2130188"/>
              <a:ext cx="3551566" cy="4251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36776" y="5373216"/>
              <a:ext cx="1008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제공가능 수</a:t>
              </a:r>
              <a:endParaRPr lang="ko-KR" altLang="en-US" sz="9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44888" y="5438572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3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267813370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4227924288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97784474"/>
              </p:ext>
            </p:extLst>
          </p:nvPr>
        </p:nvGraphicFramePr>
        <p:xfrm>
          <a:off x="7185248" y="836712"/>
          <a:ext cx="2398768" cy="153200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등록된 </a:t>
                      </a:r>
                      <a:r>
                        <a:rPr lang="ko-KR" altLang="en-US" sz="1300" b="0" u="none" strike="noStrike" cap="none" dirty="0" err="1" smtClean="0"/>
                        <a:t>리워드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미리보기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3.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리워</a:t>
            </a:r>
            <a:r>
              <a:rPr lang="ko-KR" altLang="en-US" sz="1100" dirty="0" err="1">
                <a:solidFill>
                  <a:srgbClr val="FF0000"/>
                </a:solidFill>
              </a:rPr>
              <a:t>드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제작자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부가정보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553126" cy="4500718"/>
            <a:chOff x="2840034" y="1520570"/>
            <a:chExt cx="3553126" cy="450071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등록된 </a:t>
              </a:r>
              <a:r>
                <a:rPr lang="ko-KR" altLang="en-US" sz="1200" dirty="0" err="1" smtClean="0"/>
                <a:t>리워드</a:t>
              </a:r>
              <a:r>
                <a:rPr lang="ko-KR" altLang="en-US" sz="1200" dirty="0" smtClean="0"/>
                <a:t> </a:t>
              </a:r>
              <a:r>
                <a:rPr lang="ko-KR" altLang="en-US" sz="1200" dirty="0" err="1" smtClean="0"/>
                <a:t>미리보기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00872" y="2130188"/>
              <a:ext cx="2592288" cy="3243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888" y="2260994"/>
              <a:ext cx="2232248" cy="292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089184" y="573325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6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84132148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0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639768790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326896"/>
              </p:ext>
            </p:extLst>
          </p:nvPr>
        </p:nvGraphicFramePr>
        <p:xfrm>
          <a:off x="7185248" y="836712"/>
          <a:ext cx="2398768" cy="21263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거래 은행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계좌번호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예금주명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통장 사본 이미지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2432720" y="1628800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27512" y="1766410"/>
            <a:ext cx="124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프로젝트 </a:t>
            </a:r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064568" y="213018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기본정보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391799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스토리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8" y="2645242"/>
            <a:ext cx="936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err="1" smtClean="0"/>
              <a:t>리워</a:t>
            </a:r>
            <a:r>
              <a:rPr lang="ko-KR" altLang="en-US" sz="1100" dirty="0" err="1"/>
              <a:t>드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2336" y="2924437"/>
            <a:ext cx="158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제작자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부가정보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12" y="1766410"/>
            <a:ext cx="1533200" cy="1419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1988" y="1520570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8072" y="1412776"/>
            <a:ext cx="6105128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840034" y="1520570"/>
            <a:ext cx="3049070" cy="4932766"/>
            <a:chOff x="2840034" y="1520570"/>
            <a:chExt cx="3049070" cy="4932766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83849"/>
              <a:ext cx="29523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 정보를 입력해주세요</a:t>
              </a:r>
              <a:r>
                <a:rPr lang="en-US" altLang="ko-KR" sz="1200" dirty="0" smtClean="0"/>
                <a:t>.</a:t>
              </a:r>
            </a:p>
            <a:p>
              <a:r>
                <a:rPr lang="ko-KR" altLang="en-US" sz="900" dirty="0" smtClean="0"/>
                <a:t>프로젝트 종료 후 </a:t>
              </a:r>
              <a:r>
                <a:rPr lang="ko-KR" altLang="en-US" sz="900" dirty="0" smtClean="0"/>
                <a:t>입금 받으실 </a:t>
              </a:r>
              <a:r>
                <a:rPr lang="ko-KR" altLang="en-US" sz="900" dirty="0" smtClean="0"/>
                <a:t>계좌를 입력해주세요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36776" y="2252287"/>
              <a:ext cx="2448272" cy="34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거래 은행을 선택해주세요</a:t>
              </a:r>
              <a:endParaRPr lang="ko-KR" altLang="en-US" sz="9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08784" y="2564904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36776" y="3055242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계좌번호를 적어주세요</a:t>
              </a:r>
              <a:endParaRPr lang="ko-KR" altLang="en-US" sz="9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08784" y="3331301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36776" y="3728065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예금주명을</a:t>
              </a:r>
              <a:r>
                <a:rPr lang="ko-KR" altLang="en-US" sz="1200" dirty="0" smtClean="0"/>
                <a:t> 적어주세요</a:t>
              </a:r>
              <a:endParaRPr lang="ko-KR" altLang="en-US" sz="9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08784" y="4041068"/>
              <a:ext cx="2304256" cy="330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36776" y="450912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통장 사본 이미지를 올려주세요</a:t>
              </a:r>
              <a:endParaRPr lang="ko-KR" altLang="en-US" sz="900" dirty="0"/>
            </a:p>
          </p:txBody>
        </p:sp>
        <p:pic>
          <p:nvPicPr>
            <p:cNvPr id="3074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826" y="4783807"/>
              <a:ext cx="1841166" cy="12573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3089184" y="6165304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저장하기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8290965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347953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3614637273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1430401"/>
              </p:ext>
            </p:extLst>
          </p:nvPr>
        </p:nvGraphicFramePr>
        <p:xfrm>
          <a:off x="7185248" y="836712"/>
          <a:ext cx="2398768" cy="232448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제목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목표 금액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진행 기간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대표 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 키워드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기본정보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스토리</a:t>
            </a:r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76784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5898" y="2348880"/>
            <a:ext cx="3553126" cy="4176464"/>
            <a:chOff x="2840034" y="1520570"/>
            <a:chExt cx="3553126" cy="4940188"/>
          </a:xfrm>
        </p:grpSpPr>
        <p:sp>
          <p:nvSpPr>
            <p:cNvPr id="7" name="TextBox 6"/>
            <p:cNvSpPr txBox="1"/>
            <p:nvPr/>
          </p:nvSpPr>
          <p:spPr>
            <a:xfrm>
              <a:off x="2936776" y="170485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제목을 적어주세요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08784" y="1981853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57446" y="239179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목표 금액을 적어주세요</a:t>
              </a:r>
              <a:endParaRPr lang="ko-KR" altLang="en-US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08784" y="2751348"/>
              <a:ext cx="2880320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08784" y="322400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프로젝트의 진행 기간을 적어주세요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08784" y="3573016"/>
              <a:ext cx="1008112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3096" y="3593322"/>
              <a:ext cx="711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일 남음</a:t>
              </a:r>
              <a:endParaRPr lang="ko-KR" altLang="en-US" sz="1200" dirty="0"/>
            </a:p>
          </p:txBody>
        </p:sp>
        <p:pic>
          <p:nvPicPr>
            <p:cNvPr id="102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9565" y="3571165"/>
              <a:ext cx="1438275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008784" y="404106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대표 이미지를 등록해주세요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08784" y="4365104"/>
              <a:ext cx="266429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8784" y="5301208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키워드를 적어주세요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08784" y="5661248"/>
              <a:ext cx="288032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키워드 입력 후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엔터를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눌러주세요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44888" y="6172726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71524416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2549477649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69107" y="2049815"/>
            <a:ext cx="3553126" cy="4500718"/>
            <a:chOff x="2840034" y="1520570"/>
            <a:chExt cx="3553126" cy="4500718"/>
          </a:xfrm>
        </p:grpSpPr>
        <p:sp>
          <p:nvSpPr>
            <p:cNvPr id="31" name="TextBox 30"/>
            <p:cNvSpPr txBox="1"/>
            <p:nvPr/>
          </p:nvSpPr>
          <p:spPr>
            <a:xfrm>
              <a:off x="2936776" y="1704854"/>
              <a:ext cx="33843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소개 영상과 이미지를 등록해주세요</a:t>
              </a:r>
              <a:endParaRPr lang="en-US" altLang="ko-KR" sz="1200" dirty="0" smtClean="0"/>
            </a:p>
            <a:p>
              <a:r>
                <a:rPr lang="ko-KR" altLang="en-US" sz="900" dirty="0" smtClean="0"/>
                <a:t>영상과 이미지를 함께 등록할 경우</a:t>
              </a:r>
              <a:r>
                <a:rPr lang="en-US" altLang="ko-KR" sz="900" dirty="0" smtClean="0"/>
                <a:t>, </a:t>
              </a:r>
              <a:r>
                <a:rPr lang="ko-KR" altLang="en-US" sz="900" dirty="0" smtClean="0"/>
                <a:t>영상이 먼저 보여집니다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8784" y="21992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동영상 주소를 적어주세요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09492" y="2482181"/>
              <a:ext cx="2375556" cy="317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YouTube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주소를 입력해주세</a:t>
              </a:r>
              <a:r>
                <a:rPr lang="ko-KR" altLang="en-US" sz="1000" dirty="0">
                  <a:solidFill>
                    <a:schemeClr val="tx1"/>
                  </a:solidFill>
                </a:rPr>
                <a:t>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08784" y="2924944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이미지를 등록해주세요</a:t>
              </a:r>
              <a:endParaRPr lang="ko-KR" altLang="en-US" sz="12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2" descr="C:\Users\ezen-033\Desktop\캡처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2398" y="2473179"/>
              <a:ext cx="265437" cy="30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3009492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426020" y="3284984"/>
              <a:ext cx="1187778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Picture 3" descr="C:\Users\ezen-033\Desktop\캡처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422" y="3452998"/>
              <a:ext cx="825918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C:\Users\ezen-033\Desktop\캡처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1863" y="3514164"/>
              <a:ext cx="542925" cy="44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직사각형 40"/>
            <p:cNvSpPr/>
            <p:nvPr/>
          </p:nvSpPr>
          <p:spPr>
            <a:xfrm>
              <a:off x="3008783" y="4653136"/>
              <a:ext cx="2709051" cy="1368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08784" y="4304129"/>
              <a:ext cx="3384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프로젝트 스토리를 적어주세요</a:t>
              </a:r>
              <a:endParaRPr lang="ko-KR" altLang="en-US" sz="1200" dirty="0"/>
            </a:p>
          </p:txBody>
        </p:sp>
        <p:pic>
          <p:nvPicPr>
            <p:cNvPr id="43" name="Picture 5" descr="C:\Users\ezen-033\Desktop\캡처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783" y="4653136"/>
              <a:ext cx="2709051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7511226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프로젝트 소개 영상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이미지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프로젝트의 스토리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2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53742393"/>
              </p:ext>
            </p:extLst>
          </p:nvPr>
        </p:nvGraphicFramePr>
        <p:xfrm>
          <a:off x="106928" y="115759"/>
          <a:ext cx="30011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58583"/>
                <a:gridCol w="1742548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1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user_w_hj_edit_reward</a:t>
                      </a: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>
            <p:extLst>
              <p:ext uri="{D42A27DB-BD31-4B8C-83A1-F6EECF244321}">
                <p14:modId xmlns:p14="http://schemas.microsoft.com/office/powerpoint/2010/main" val="703409566"/>
              </p:ext>
            </p:extLst>
          </p:nvPr>
        </p:nvGraphicFramePr>
        <p:xfrm>
          <a:off x="756360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5037570" y="197403"/>
          <a:ext cx="2287594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797"/>
                <a:gridCol w="1143797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5428" y="1783849"/>
            <a:ext cx="96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기본정보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736" y="178668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스토리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4808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리워드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72880" y="1783849"/>
            <a:ext cx="1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제작자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부가정보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613323" y="1595093"/>
            <a:ext cx="3587434" cy="57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5090" y="1448562"/>
            <a:ext cx="2348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4607" y="1340768"/>
            <a:ext cx="3920165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25090" y="2075674"/>
            <a:ext cx="3571926" cy="4464496"/>
            <a:chOff x="2840034" y="1520570"/>
            <a:chExt cx="3265094" cy="5004774"/>
          </a:xfrm>
        </p:grpSpPr>
        <p:sp>
          <p:nvSpPr>
            <p:cNvPr id="28" name="TextBox 27"/>
            <p:cNvSpPr txBox="1"/>
            <p:nvPr/>
          </p:nvSpPr>
          <p:spPr>
            <a:xfrm>
              <a:off x="2936776" y="1783849"/>
              <a:ext cx="24482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환불 및 교환 정책을 적어주세요</a:t>
              </a:r>
              <a:endParaRPr lang="en-US" altLang="ko-KR" sz="1200" dirty="0" smtClean="0"/>
            </a:p>
            <a:p>
              <a:endParaRPr lang="ko-KR" altLang="en-US" sz="9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57446" y="2060848"/>
              <a:ext cx="3147682" cy="410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840034" y="1520570"/>
              <a:ext cx="234824" cy="2160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1600" y="219733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진행자의 환불 및 교환 정책</a:t>
              </a:r>
              <a:endParaRPr lang="ko-KR" altLang="en-US" sz="9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74858" y="2486871"/>
              <a:ext cx="2814246" cy="724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105" y="3312386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가능한 번호</a:t>
              </a:r>
              <a:endParaRPr lang="ko-KR" altLang="en-US" sz="9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74858" y="3643827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12105" y="4114409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문의 </a:t>
              </a:r>
              <a:r>
                <a:rPr lang="ko-KR" altLang="en-US" sz="900" dirty="0" err="1" smtClean="0"/>
                <a:t>이메일</a:t>
              </a:r>
              <a:endParaRPr lang="ko-KR" altLang="en-US" sz="9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74858" y="4435914"/>
              <a:ext cx="2814246" cy="252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074858" y="5155994"/>
              <a:ext cx="2814246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2105" y="4853154"/>
              <a:ext cx="24482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환불 및 교환정책 기본사항</a:t>
              </a:r>
              <a:endParaRPr lang="ko-KR" altLang="en-US" sz="9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44888" y="6237312"/>
              <a:ext cx="792088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다음단계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511365291"/>
              </p:ext>
            </p:extLst>
          </p:nvPr>
        </p:nvGraphicFramePr>
        <p:xfrm>
          <a:off x="7185248" y="836712"/>
          <a:ext cx="2398768" cy="19282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426"/>
                <a:gridCol w="2163342"/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현재 진행 상황 나타냄</a:t>
                      </a:r>
                      <a:endParaRPr sz="1300" b="0" u="none" strike="noStrike" cap="none" dirty="0"/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프로젝트를 수정을 위한 기본 정보들은 그대로 표시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smtClean="0"/>
                        <a:t>환불 및 교환 정책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가능한 번호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 </a:t>
                      </a:r>
                      <a:r>
                        <a:rPr lang="ko-KR" altLang="en-US" sz="1300" b="0" u="none" strike="noStrike" cap="none" dirty="0" err="1" smtClean="0"/>
                        <a:t>이메일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861</Words>
  <Application>Microsoft Office PowerPoint</Application>
  <PresentationFormat>A4 용지(210x297mm)</PresentationFormat>
  <Paragraphs>370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ezen-033</cp:lastModifiedBy>
  <cp:revision>63</cp:revision>
  <dcterms:created xsi:type="dcterms:W3CDTF">2006-10-05T04:04:58Z</dcterms:created>
  <dcterms:modified xsi:type="dcterms:W3CDTF">2020-02-04T07:44:18Z</dcterms:modified>
</cp:coreProperties>
</file>