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1812" y="-9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736588632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71788708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3664076" cy="4932766"/>
            <a:chOff x="2840034" y="1520570"/>
            <a:chExt cx="2977062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880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76088445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5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ezen-033\Desktop\4페이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52398"/>
            <a:ext cx="11482580" cy="638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ezen-033\Desktop\sql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96" y="5840413"/>
            <a:ext cx="10193338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411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ezen-033\Desktop\EzenCrowdFunding2\gr2_lhj\안드xml\모바일페이지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650" y="149225"/>
            <a:ext cx="3695700" cy="653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ezen-033\Desktop\모바일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62706"/>
            <a:ext cx="5114925" cy="670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339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zen-033\Desktop\모바일2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241300"/>
            <a:ext cx="5114925" cy="642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ezen-033\Desktop\모바일2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950" y="76200"/>
            <a:ext cx="5067300" cy="659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308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ezen-033\Desktop\EzenCrowdFunding2\gr2_lhj\안드xml\모바일페이지2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279400"/>
            <a:ext cx="3657600" cy="647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ezen-033\Desktop\EzenCrowdFunding2\gr2_lhj\안드xml\모바일페이지2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279400"/>
            <a:ext cx="3686175" cy="647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442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ezen-033\Desktop\EzenCrowdFunding2\gr2_lhj\안드xml\모바일페이지3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69862"/>
            <a:ext cx="3705225" cy="646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ezen-033\Desktop\EzenCrowdFunding2\gr2_lhj\안드xml\모바일페이지3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13" y="169862"/>
            <a:ext cx="3686175" cy="653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764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72252183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admin_w_hj_edit_category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202822022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594620755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전체적 레이아웃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카테고리 우선순위에 따라 상품선택 페이지에 보여짐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카테고리명을</a:t>
                      </a:r>
                      <a:r>
                        <a:rPr lang="ko-KR" altLang="en-US" sz="1300" b="0" u="none" strike="noStrike" cap="none" dirty="0" smtClean="0"/>
                        <a:t> 클릭하여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카테고리명</a:t>
                      </a:r>
                      <a:r>
                        <a:rPr lang="ko-KR" altLang="en-US" sz="1300" b="0" u="none" strike="noStrike" cap="none" dirty="0" smtClean="0"/>
                        <a:t> 수정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48585" y="2852936"/>
            <a:ext cx="6964068" cy="34563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09425" y="2276872"/>
            <a:ext cx="82118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추</a:t>
            </a:r>
            <a:r>
              <a:rPr lang="ko-KR" altLang="en-US" sz="1100">
                <a:solidFill>
                  <a:schemeClr val="tx1"/>
                </a:solidFill>
              </a:rPr>
              <a:t>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28530" y="2276872"/>
            <a:ext cx="374234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336753" y="2276872"/>
            <a:ext cx="70900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</a:t>
            </a:r>
            <a:r>
              <a:rPr lang="ko-KR" altLang="en-US" sz="1100">
                <a:solidFill>
                  <a:schemeClr val="tx1"/>
                </a:solidFill>
              </a:rPr>
              <a:t>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020800" y="321297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44362" y="285293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우선순</a:t>
            </a:r>
            <a:r>
              <a:rPr lang="ko-KR" altLang="en-US" sz="1100" dirty="0">
                <a:solidFill>
                  <a:schemeClr val="tx1"/>
                </a:solidFill>
              </a:rPr>
              <a:t>위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995677" y="2852936"/>
            <a:ext cx="507519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카테고리</a:t>
            </a:r>
            <a:r>
              <a:rPr lang="ko-KR" altLang="en-US" sz="1100" dirty="0" err="1">
                <a:solidFill>
                  <a:schemeClr val="tx1"/>
                </a:solidFill>
              </a:rPr>
              <a:t>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1020800" y="357301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044362" y="321297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95677" y="3212976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IT, </a:t>
            </a:r>
            <a:r>
              <a:rPr lang="ko-KR" altLang="en-US" sz="1100" dirty="0" smtClean="0">
                <a:solidFill>
                  <a:schemeClr val="tx1"/>
                </a:solidFill>
              </a:rPr>
              <a:t>가전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테크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159503" y="324898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0020" y="1628582"/>
            <a:ext cx="603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카테고리 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937180" y="2744924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020800" y="357301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020800" y="393305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044362" y="357301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95677" y="3573016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패션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잡화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9503" y="360902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020800" y="393305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020800" y="393305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020800" y="429309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044362" y="393305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995677" y="3933056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뷰</a:t>
            </a:r>
            <a:r>
              <a:rPr lang="ko-KR" altLang="en-US" sz="1100" dirty="0" err="1">
                <a:solidFill>
                  <a:schemeClr val="tx1"/>
                </a:solidFill>
              </a:rPr>
              <a:t>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159503" y="396906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1020800" y="430106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020800" y="430106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020800" y="466110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1044362" y="4301063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995677" y="4301063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푸</a:t>
            </a:r>
            <a:r>
              <a:rPr lang="ko-KR" altLang="en-US" sz="1100" dirty="0" err="1">
                <a:solidFill>
                  <a:schemeClr val="tx1"/>
                </a:solidFill>
              </a:rPr>
              <a:t>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159503" y="4337067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58" name="직선 연결선 57"/>
          <p:cNvCxnSpPr/>
          <p:nvPr/>
        </p:nvCxnSpPr>
        <p:spPr>
          <a:xfrm>
            <a:off x="1020800" y="466110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020800" y="466110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020800" y="502114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4362" y="4661103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995677" y="4661103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홈리</a:t>
            </a:r>
            <a:r>
              <a:rPr lang="ko-KR" altLang="en-US" sz="1100" dirty="0" err="1">
                <a:solidFill>
                  <a:schemeClr val="tx1"/>
                </a:solidFill>
              </a:rPr>
              <a:t>빙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159503" y="4697107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1020800" y="502114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020800" y="502114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020800" y="538118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1044362" y="5021143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995677" y="5021143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여행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레저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159503" y="5057147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3968994" y="5958952"/>
            <a:ext cx="82118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저</a:t>
            </a:r>
            <a:r>
              <a:rPr lang="ko-KR" altLang="en-US" sz="1100" dirty="0">
                <a:solidFill>
                  <a:schemeClr val="tx1"/>
                </a:solidFill>
              </a:rPr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205291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ezen-033\Desktop\카테고리관리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177800"/>
            <a:ext cx="10899271" cy="642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735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C:\Users\ezen-033\Desktop\카테고리관리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436563"/>
            <a:ext cx="8107363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22300" y="863600"/>
            <a:ext cx="850900" cy="482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21200" y="897235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추가버튼이 클릭 될 때</a:t>
            </a:r>
            <a:endParaRPr lang="en-US" altLang="ko-KR" dirty="0" smtClean="0"/>
          </a:p>
          <a:p>
            <a:r>
              <a:rPr lang="ko-KR" altLang="en-US" dirty="0" smtClean="0"/>
              <a:t>아래 추가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hidden </a:t>
            </a:r>
            <a:r>
              <a:rPr lang="ko-KR" altLang="en-US" dirty="0" smtClean="0"/>
              <a:t>속성이 </a:t>
            </a:r>
            <a:r>
              <a:rPr lang="en-US" altLang="ko-KR" dirty="0" smtClean="0"/>
              <a:t>true-false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번갈아서</a:t>
            </a:r>
            <a:r>
              <a:rPr lang="ko-KR" altLang="en-US" dirty="0" smtClean="0"/>
              <a:t> 바뀜</a:t>
            </a:r>
            <a:endParaRPr lang="ko-KR" altLang="en-US" dirty="0"/>
          </a:p>
        </p:txBody>
      </p:sp>
      <p:pic>
        <p:nvPicPr>
          <p:cNvPr id="11268" name="Picture 4" descr="C:\Users\ezen-033\Desktop\카테고리관리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29" y="4186238"/>
            <a:ext cx="5124521" cy="95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496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ezen-033\Desktop\카테고리관리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" y="111125"/>
            <a:ext cx="10258426" cy="655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30200" y="431800"/>
            <a:ext cx="8686800" cy="1447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1" name="Picture 3" descr="C:\Users\ezen-033\Desktop\카테고리관리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189163"/>
            <a:ext cx="48768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C:\Users\ezen-033\Desktop\카테고리관리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3592513"/>
            <a:ext cx="9285287" cy="207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66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760279415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723500970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57409601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29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ezen-033\Desktop\2페이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" y="159208"/>
            <a:ext cx="11437938" cy="669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ezen-033\Desktop\sql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2" y="5734050"/>
            <a:ext cx="11537157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42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59372634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78417724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018577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18159040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3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zen-033\Desktop\2페이지-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411162"/>
            <a:ext cx="7785100" cy="618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07400" y="1612900"/>
            <a:ext cx="238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Textarea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사용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929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116421936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304581127"/>
              </p:ext>
            </p:extLst>
          </p:nvPr>
        </p:nvGraphicFramePr>
        <p:xfrm>
          <a:off x="8843382" y="836712"/>
          <a:ext cx="2952330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1"/>
            <a:ext cx="4373078" cy="4860757"/>
            <a:chOff x="2840034" y="1520570"/>
            <a:chExt cx="3553126" cy="4860757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36776" y="2260928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36776" y="2902747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3429000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36776" y="4437112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2936776" y="4941168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36776" y="5373216"/>
              <a:ext cx="1008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3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195335749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40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038382606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429282291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63953474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39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ezen-033\Desktop\3페이지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341313"/>
            <a:ext cx="8854109" cy="567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836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ezen-033\Desktop\3페이지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190500"/>
            <a:ext cx="9315450" cy="631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ezen-033\Desktop\sql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5791200"/>
            <a:ext cx="11850688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579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455</Words>
  <Application>Microsoft Office PowerPoint</Application>
  <PresentationFormat>사용자 지정</PresentationFormat>
  <Paragraphs>204</Paragraphs>
  <Slides>19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32</cp:revision>
  <dcterms:created xsi:type="dcterms:W3CDTF">2020-01-16T07:12:04Z</dcterms:created>
  <dcterms:modified xsi:type="dcterms:W3CDTF">2020-02-27T06:57:05Z</dcterms:modified>
</cp:coreProperties>
</file>