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82" r:id="rId4"/>
    <p:sldId id="260" r:id="rId5"/>
    <p:sldId id="283" r:id="rId6"/>
    <p:sldId id="261" r:id="rId7"/>
    <p:sldId id="286" r:id="rId8"/>
    <p:sldId id="271" r:id="rId9"/>
    <p:sldId id="272" r:id="rId10"/>
    <p:sldId id="262" r:id="rId11"/>
    <p:sldId id="263" r:id="rId12"/>
    <p:sldId id="273" r:id="rId13"/>
    <p:sldId id="274" r:id="rId14"/>
    <p:sldId id="275" r:id="rId15"/>
    <p:sldId id="267" r:id="rId16"/>
    <p:sldId id="284" r:id="rId17"/>
    <p:sldId id="268" r:id="rId18"/>
    <p:sldId id="285" r:id="rId19"/>
    <p:sldId id="269" r:id="rId20"/>
    <p:sldId id="270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46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97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48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03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36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41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854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476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82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18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36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1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25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7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7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2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22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154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61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6427129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066484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75804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799138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61674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598687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9716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3987512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1505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2401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43596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390642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610"/>
            <a:ext cx="12192000" cy="49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074847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7971538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00037"/>
            <a:ext cx="8045864" cy="4757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42995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650944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34881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068940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56141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7319521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199886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208289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1980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8616722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983751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1502077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487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904040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74406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0592490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2" y="230063"/>
            <a:ext cx="11201400" cy="4638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8" y="4590662"/>
            <a:ext cx="5524500" cy="20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9291826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514981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06973"/>
            <a:ext cx="11079892" cy="54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2091766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0658726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821"/>
            <a:ext cx="12192000" cy="41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8071151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183766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96398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89551349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552</Words>
  <Application>Microsoft Office PowerPoint</Application>
  <PresentationFormat>와이드스크린</PresentationFormat>
  <Paragraphs>337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39</cp:revision>
  <dcterms:created xsi:type="dcterms:W3CDTF">2020-01-16T07:12:04Z</dcterms:created>
  <dcterms:modified xsi:type="dcterms:W3CDTF">2020-02-13T05:46:35Z</dcterms:modified>
</cp:coreProperties>
</file>