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72" r:id="rId13"/>
    <p:sldId id="265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7F0D"/>
    <a:srgbClr val="F3B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Yu" userId="4051f0d4ba1c3c84" providerId="LiveId" clId="{CDB65125-1AE6-488A-A7A3-4F86B209CF62}"/>
    <pc:docChg chg="undo custSel addSld modSld">
      <pc:chgData name="Seohee Yu" userId="4051f0d4ba1c3c84" providerId="LiveId" clId="{CDB65125-1AE6-488A-A7A3-4F86B209CF62}" dt="2020-02-03T12:13:04.599" v="1984" actId="14100"/>
      <pc:docMkLst>
        <pc:docMk/>
      </pc:docMkLst>
      <pc:sldChg chg="addSp delSp modSp">
        <pc:chgData name="Seohee Yu" userId="4051f0d4ba1c3c84" providerId="LiveId" clId="{CDB65125-1AE6-488A-A7A3-4F86B209CF62}" dt="2020-02-03T12:13:04.599" v="1984" actId="14100"/>
        <pc:sldMkLst>
          <pc:docMk/>
          <pc:sldMk cId="2165752945" sldId="258"/>
        </pc:sldMkLst>
        <pc:spChg chg="add del mod">
          <ac:chgData name="Seohee Yu" userId="4051f0d4ba1c3c84" providerId="LiveId" clId="{CDB65125-1AE6-488A-A7A3-4F86B209CF62}" dt="2020-02-03T12:09:51.921" v="1934" actId="478"/>
          <ac:spMkLst>
            <pc:docMk/>
            <pc:sldMk cId="2165752945" sldId="258"/>
            <ac:spMk id="3" creationId="{F213DFAC-B980-4818-9380-2BD6B2D18F0D}"/>
          </ac:spMkLst>
        </pc:spChg>
        <pc:spChg chg="add del">
          <ac:chgData name="Seohee Yu" userId="4051f0d4ba1c3c84" providerId="LiveId" clId="{CDB65125-1AE6-488A-A7A3-4F86B209CF62}" dt="2020-02-03T11:50:14.129" v="407"/>
          <ac:spMkLst>
            <pc:docMk/>
            <pc:sldMk cId="2165752945" sldId="258"/>
            <ac:spMk id="5" creationId="{68968087-DBEC-4E6E-89DB-812C20A62F3C}"/>
          </ac:spMkLst>
        </pc:spChg>
        <pc:spChg chg="add del">
          <ac:chgData name="Seohee Yu" userId="4051f0d4ba1c3c84" providerId="LiveId" clId="{CDB65125-1AE6-488A-A7A3-4F86B209CF62}" dt="2020-02-03T11:50:50.985" v="409"/>
          <ac:spMkLst>
            <pc:docMk/>
            <pc:sldMk cId="2165752945" sldId="258"/>
            <ac:spMk id="6" creationId="{3332C40D-FBD9-42A1-8E5D-47CA353B273C}"/>
          </ac:spMkLst>
        </pc:spChg>
        <pc:spChg chg="add del mod">
          <ac:chgData name="Seohee Yu" userId="4051f0d4ba1c3c84" providerId="LiveId" clId="{CDB65125-1AE6-488A-A7A3-4F86B209CF62}" dt="2020-02-03T12:09:52.632" v="1935" actId="478"/>
          <ac:spMkLst>
            <pc:docMk/>
            <pc:sldMk cId="2165752945" sldId="258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2:10:10.078" v="1944" actId="478"/>
          <ac:spMkLst>
            <pc:docMk/>
            <pc:sldMk cId="2165752945" sldId="258"/>
            <ac:spMk id="24" creationId="{FA924531-B695-486B-B66B-3AE8EF5C2EF7}"/>
          </ac:spMkLst>
        </pc:spChg>
        <pc:spChg chg="add del mod">
          <ac:chgData name="Seohee Yu" userId="4051f0d4ba1c3c84" providerId="LiveId" clId="{CDB65125-1AE6-488A-A7A3-4F86B209CF62}" dt="2020-02-03T12:10:08.196" v="1943" actId="478"/>
          <ac:spMkLst>
            <pc:docMk/>
            <pc:sldMk cId="2165752945" sldId="258"/>
            <ac:spMk id="25" creationId="{634575AB-B042-4970-9377-76BCCED0D0A9}"/>
          </ac:spMkLst>
        </pc:spChg>
        <pc:spChg chg="add del mod">
          <ac:chgData name="Seohee Yu" userId="4051f0d4ba1c3c84" providerId="LiveId" clId="{CDB65125-1AE6-488A-A7A3-4F86B209CF62}" dt="2020-02-03T12:09:54.409" v="1937" actId="478"/>
          <ac:spMkLst>
            <pc:docMk/>
            <pc:sldMk cId="2165752945" sldId="258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10:59.750" v="1956" actId="14100"/>
          <ac:spMkLst>
            <pc:docMk/>
            <pc:sldMk cId="2165752945" sldId="258"/>
            <ac:spMk id="27" creationId="{8A8D20EF-74A5-4DFF-ACEC-B06700D8C3C6}"/>
          </ac:spMkLst>
        </pc:spChg>
        <pc:spChg chg="add mod">
          <ac:chgData name="Seohee Yu" userId="4051f0d4ba1c3c84" providerId="LiveId" clId="{CDB65125-1AE6-488A-A7A3-4F86B209CF62}" dt="2020-02-03T11:48:10.950" v="405" actId="20577"/>
          <ac:spMkLst>
            <pc:docMk/>
            <pc:sldMk cId="2165752945" sldId="258"/>
            <ac:spMk id="28" creationId="{F407C789-3BA0-4D87-96D8-AE1934B6AB20}"/>
          </ac:spMkLst>
        </pc:spChg>
        <pc:spChg chg="add mod">
          <ac:chgData name="Seohee Yu" userId="4051f0d4ba1c3c84" providerId="LiveId" clId="{CDB65125-1AE6-488A-A7A3-4F86B209CF62}" dt="2020-02-03T11:53:12.513" v="600" actId="20577"/>
          <ac:spMkLst>
            <pc:docMk/>
            <pc:sldMk cId="2165752945" sldId="258"/>
            <ac:spMk id="31" creationId="{5866C11F-D83C-4D2C-B5A3-F7B5B1E82F04}"/>
          </ac:spMkLst>
        </pc:spChg>
        <pc:spChg chg="mod">
          <ac:chgData name="Seohee Yu" userId="4051f0d4ba1c3c84" providerId="LiveId" clId="{CDB65125-1AE6-488A-A7A3-4F86B209CF62}" dt="2020-02-03T12:13:04.599" v="1984" actId="14100"/>
          <ac:spMkLst>
            <pc:docMk/>
            <pc:sldMk cId="2165752945" sldId="258"/>
            <ac:spMk id="34" creationId="{06AC9F09-5745-468D-A6F4-A81F0C5A58E2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64" creationId="{00000000-0000-0000-0000-000000000000}"/>
          </ac:spMkLst>
        </pc:spChg>
        <pc:spChg chg="mod">
          <ac:chgData name="Seohee Yu" userId="4051f0d4ba1c3c84" providerId="LiveId" clId="{CDB65125-1AE6-488A-A7A3-4F86B209CF62}" dt="2020-02-03T12:09:57.751" v="1940" actId="1076"/>
          <ac:spMkLst>
            <pc:docMk/>
            <pc:sldMk cId="2165752945" sldId="258"/>
            <ac:spMk id="168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0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5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176" creationId="{00000000-0000-0000-0000-000000000000}"/>
          </ac:spMkLst>
        </pc:spChg>
        <pc:spChg chg="del">
          <ac:chgData name="Seohee Yu" userId="4051f0d4ba1c3c84" providerId="LiveId" clId="{CDB65125-1AE6-488A-A7A3-4F86B209CF62}" dt="2020-02-03T11:18:09.554" v="1" actId="478"/>
          <ac:spMkLst>
            <pc:docMk/>
            <pc:sldMk cId="2165752945" sldId="258"/>
            <ac:spMk id="216" creationId="{00000000-0000-0000-0000-000000000000}"/>
          </ac:spMkLst>
        </pc:spChg>
        <pc:grpChg chg="del">
          <ac:chgData name="Seohee Yu" userId="4051f0d4ba1c3c84" providerId="LiveId" clId="{CDB65125-1AE6-488A-A7A3-4F86B209CF62}" dt="2020-02-03T11:18:09.554" v="1" actId="478"/>
          <ac:grpSpMkLst>
            <pc:docMk/>
            <pc:sldMk cId="2165752945" sldId="258"/>
            <ac:grpSpMk id="2" creationId="{00000000-0000-0000-0000-000000000000}"/>
          </ac:grpSpMkLst>
        </pc:grpChg>
        <pc:grpChg chg="add">
          <ac:chgData name="Seohee Yu" userId="4051f0d4ba1c3c84" providerId="LiveId" clId="{CDB65125-1AE6-488A-A7A3-4F86B209CF62}" dt="2020-02-03T12:09:55.288" v="1938"/>
          <ac:grpSpMkLst>
            <pc:docMk/>
            <pc:sldMk cId="2165752945" sldId="258"/>
            <ac:grpSpMk id="32" creationId="{454030F9-46DD-4F75-AC0F-4E3B86331686}"/>
          </ac:grpSpMkLst>
        </pc:grpChg>
        <pc:graphicFrameChg chg="mod">
          <ac:chgData name="Seohee Yu" userId="4051f0d4ba1c3c84" providerId="LiveId" clId="{CDB65125-1AE6-488A-A7A3-4F86B209CF62}" dt="2020-02-03T11:18:02.929" v="0"/>
          <ac:graphicFrameMkLst>
            <pc:docMk/>
            <pc:sldMk cId="2165752945" sldId="258"/>
            <ac:graphicFrameMk id="169" creationId="{00000000-0000-0000-0000-000000000000}"/>
          </ac:graphicFrameMkLst>
        </pc:graphicFrameChg>
        <pc:picChg chg="add del mod">
          <ac:chgData name="Seohee Yu" userId="4051f0d4ba1c3c84" providerId="LiveId" clId="{CDB65125-1AE6-488A-A7A3-4F86B209CF62}" dt="2020-02-03T11:40:29.087" v="136" actId="478"/>
          <ac:picMkLst>
            <pc:docMk/>
            <pc:sldMk cId="2165752945" sldId="258"/>
            <ac:picMk id="4" creationId="{AC903DEC-946F-4B90-BA86-809CDF0A3884}"/>
          </ac:picMkLst>
        </pc:picChg>
      </pc:sldChg>
      <pc:sldChg chg="addSp delSp modSp add">
        <pc:chgData name="Seohee Yu" userId="4051f0d4ba1c3c84" providerId="LiveId" clId="{CDB65125-1AE6-488A-A7A3-4F86B209CF62}" dt="2020-02-03T12:09:47.438" v="1933"/>
        <pc:sldMkLst>
          <pc:docMk/>
          <pc:sldMk cId="2910773110" sldId="259"/>
        </pc:sldMkLst>
        <pc:spChg chg="del">
          <ac:chgData name="Seohee Yu" userId="4051f0d4ba1c3c84" providerId="LiveId" clId="{CDB65125-1AE6-488A-A7A3-4F86B209CF62}" dt="2020-02-03T12:09:42.857" v="1929" actId="478"/>
          <ac:spMkLst>
            <pc:docMk/>
            <pc:sldMk cId="2910773110" sldId="259"/>
            <ac:spMk id="3" creationId="{F213DFAC-B980-4818-9380-2BD6B2D18F0D}"/>
          </ac:spMkLst>
        </pc:spChg>
        <pc:spChg chg="add mod">
          <ac:chgData name="Seohee Yu" userId="4051f0d4ba1c3c84" providerId="LiveId" clId="{CDB65125-1AE6-488A-A7A3-4F86B209CF62}" dt="2020-02-03T12:03:50.568" v="960" actId="1076"/>
          <ac:spMkLst>
            <pc:docMk/>
            <pc:sldMk cId="2910773110" sldId="259"/>
            <ac:spMk id="10" creationId="{3F4E4665-3A12-4ADD-9349-0466AD9379E9}"/>
          </ac:spMkLst>
        </pc:spChg>
        <pc:spChg chg="add 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21" creationId="{B3C0FE6C-9934-4CDA-9D8C-67C836C2B08B}"/>
          </ac:spMkLst>
        </pc:spChg>
        <pc:spChg chg="del">
          <ac:chgData name="Seohee Yu" userId="4051f0d4ba1c3c84" providerId="LiveId" clId="{CDB65125-1AE6-488A-A7A3-4F86B209CF62}" dt="2020-02-03T12:09:44.993" v="1931" actId="478"/>
          <ac:spMkLst>
            <pc:docMk/>
            <pc:sldMk cId="2910773110" sldId="259"/>
            <ac:spMk id="22" creationId="{DAA91613-EEAE-4547-9607-5C31EFEDD51A}"/>
          </ac:spMkLst>
        </pc:spChg>
        <pc:spChg chg="add del mod">
          <ac:chgData name="Seohee Yu" userId="4051f0d4ba1c3c84" providerId="LiveId" clId="{CDB65125-1AE6-488A-A7A3-4F86B209CF62}" dt="2020-02-03T11:59:02.923" v="673" actId="478"/>
          <ac:spMkLst>
            <pc:docMk/>
            <pc:sldMk cId="2910773110" sldId="259"/>
            <ac:spMk id="23" creationId="{2DDA1181-4A81-49F2-AF89-5DA8360B0012}"/>
          </ac:spMkLst>
        </pc:spChg>
        <pc:spChg chg="del mod">
          <ac:chgData name="Seohee Yu" userId="4051f0d4ba1c3c84" providerId="LiveId" clId="{CDB65125-1AE6-488A-A7A3-4F86B209CF62}" dt="2020-02-03T12:01:41.918" v="697" actId="478"/>
          <ac:spMkLst>
            <pc:docMk/>
            <pc:sldMk cId="2910773110" sldId="259"/>
            <ac:spMk id="24" creationId="{FA924531-B695-486B-B66B-3AE8EF5C2EF7}"/>
          </ac:spMkLst>
        </pc:spChg>
        <pc:spChg chg="del mod">
          <ac:chgData name="Seohee Yu" userId="4051f0d4ba1c3c84" providerId="LiveId" clId="{CDB65125-1AE6-488A-A7A3-4F86B209CF62}" dt="2020-02-03T12:01:43.760" v="698" actId="478"/>
          <ac:spMkLst>
            <pc:docMk/>
            <pc:sldMk cId="2910773110" sldId="259"/>
            <ac:spMk id="25" creationId="{634575AB-B042-4970-9377-76BCCED0D0A9}"/>
          </ac:spMkLst>
        </pc:spChg>
        <pc:spChg chg="del mod">
          <ac:chgData name="Seohee Yu" userId="4051f0d4ba1c3c84" providerId="LiveId" clId="{CDB65125-1AE6-488A-A7A3-4F86B209CF62}" dt="2020-02-03T12:09:46.560" v="1932" actId="478"/>
          <ac:spMkLst>
            <pc:docMk/>
            <pc:sldMk cId="2910773110" sldId="259"/>
            <ac:spMk id="26" creationId="{8789D846-C43F-4065-9E99-305107AA0DFD}"/>
          </ac:spMkLst>
        </pc:spChg>
        <pc:spChg chg="del">
          <ac:chgData name="Seohee Yu" userId="4051f0d4ba1c3c84" providerId="LiveId" clId="{CDB65125-1AE6-488A-A7A3-4F86B209CF62}" dt="2020-02-03T11:53:23.474" v="602" actId="478"/>
          <ac:spMkLst>
            <pc:docMk/>
            <pc:sldMk cId="2910773110" sldId="259"/>
            <ac:spMk id="27" creationId="{8A8D20EF-74A5-4DFF-ACEC-B06700D8C3C6}"/>
          </ac:spMkLst>
        </pc:spChg>
        <pc:spChg chg="del">
          <ac:chgData name="Seohee Yu" userId="4051f0d4ba1c3c84" providerId="LiveId" clId="{CDB65125-1AE6-488A-A7A3-4F86B209CF62}" dt="2020-02-03T11:54:27.787" v="606" actId="478"/>
          <ac:spMkLst>
            <pc:docMk/>
            <pc:sldMk cId="2910773110" sldId="259"/>
            <ac:spMk id="28" creationId="{F407C789-3BA0-4D87-96D8-AE1934B6AB20}"/>
          </ac:spMkLst>
        </pc:spChg>
        <pc:spChg chg="add del mod">
          <ac:chgData name="Seohee Yu" userId="4051f0d4ba1c3c84" providerId="LiveId" clId="{CDB65125-1AE6-488A-A7A3-4F86B209CF62}" dt="2020-02-03T11:58:49.219" v="666" actId="478"/>
          <ac:spMkLst>
            <pc:docMk/>
            <pc:sldMk cId="2910773110" sldId="259"/>
            <ac:spMk id="29" creationId="{986ED4D9-B83D-4023-9950-B2C73C90A3E1}"/>
          </ac:spMkLst>
        </pc:spChg>
        <pc:spChg chg="add del mod">
          <ac:chgData name="Seohee Yu" userId="4051f0d4ba1c3c84" providerId="LiveId" clId="{CDB65125-1AE6-488A-A7A3-4F86B209CF62}" dt="2020-02-03T11:58:50.697" v="667" actId="478"/>
          <ac:spMkLst>
            <pc:docMk/>
            <pc:sldMk cId="2910773110" sldId="259"/>
            <ac:spMk id="30" creationId="{343CF366-625D-446F-92E1-D6C366B9B860}"/>
          </ac:spMkLst>
        </pc:spChg>
        <pc:spChg chg="mod">
          <ac:chgData name="Seohee Yu" userId="4051f0d4ba1c3c84" providerId="LiveId" clId="{CDB65125-1AE6-488A-A7A3-4F86B209CF62}" dt="2020-02-03T11:59:32.516" v="680" actId="164"/>
          <ac:spMkLst>
            <pc:docMk/>
            <pc:sldMk cId="2910773110" sldId="259"/>
            <ac:spMk id="31" creationId="{5866C11F-D83C-4D2C-B5A3-F7B5B1E82F04}"/>
          </ac:spMkLst>
        </pc:spChg>
        <pc:spChg chg="add del mod">
          <ac:chgData name="Seohee Yu" userId="4051f0d4ba1c3c84" providerId="LiveId" clId="{CDB65125-1AE6-488A-A7A3-4F86B209CF62}" dt="2020-02-03T11:59:04.414" v="674" actId="478"/>
          <ac:spMkLst>
            <pc:docMk/>
            <pc:sldMk cId="2910773110" sldId="259"/>
            <ac:spMk id="32" creationId="{7FB21688-C208-4EF1-B89A-33EA4EAB01B5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0" creationId="{4787665F-74CA-4DE4-B47D-5B901B0AD717}"/>
          </ac:spMkLst>
        </pc:spChg>
        <pc:spChg chg="mod">
          <ac:chgData name="Seohee Yu" userId="4051f0d4ba1c3c84" providerId="LiveId" clId="{CDB65125-1AE6-488A-A7A3-4F86B209CF62}" dt="2020-02-03T11:59:58.778" v="687" actId="368"/>
          <ac:spMkLst>
            <pc:docMk/>
            <pc:sldMk cId="2910773110" sldId="259"/>
            <ac:spMk id="41" creationId="{6F754AF6-0667-4AFF-9FDC-50357FF60F1F}"/>
          </ac:spMkLst>
        </pc:spChg>
        <pc:spChg chg="add mod">
          <ac:chgData name="Seohee Yu" userId="4051f0d4ba1c3c84" providerId="LiveId" clId="{CDB65125-1AE6-488A-A7A3-4F86B209CF62}" dt="2020-02-03T12:04:14.764" v="1028" actId="20577"/>
          <ac:spMkLst>
            <pc:docMk/>
            <pc:sldMk cId="2910773110" sldId="259"/>
            <ac:spMk id="75" creationId="{02DFCA5E-27E6-453B-A74E-8FFA6D4493D2}"/>
          </ac:spMkLst>
        </pc:spChg>
        <pc:spChg chg="mod">
          <ac:chgData name="Seohee Yu" userId="4051f0d4ba1c3c84" providerId="LiveId" clId="{CDB65125-1AE6-488A-A7A3-4F86B209CF62}" dt="2020-02-03T11:58:55.897" v="670" actId="1076"/>
          <ac:spMkLst>
            <pc:docMk/>
            <pc:sldMk cId="2910773110" sldId="259"/>
            <ac:spMk id="168" creationId="{00000000-0000-0000-0000-000000000000}"/>
          </ac:spMkLst>
        </pc:s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7" creationId="{8834A7D0-76B4-45F1-B59D-FD8735D4521F}"/>
          </ac:grpSpMkLst>
        </pc:grpChg>
        <pc:grpChg chg="add mod">
          <ac:chgData name="Seohee Yu" userId="4051f0d4ba1c3c84" providerId="LiveId" clId="{CDB65125-1AE6-488A-A7A3-4F86B209CF62}" dt="2020-02-03T12:00:09.946" v="691" actId="164"/>
          <ac:grpSpMkLst>
            <pc:docMk/>
            <pc:sldMk cId="2910773110" sldId="259"/>
            <ac:grpSpMk id="8" creationId="{37933C1A-A1E4-40BC-B5C7-C6CF8129EF2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9" creationId="{62A18DB4-458D-4405-AF44-ABEAF81A218F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3" creationId="{6FC753D3-1CC9-4143-8D63-97C3D1ABE135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36" creationId="{A1F01CE2-95A0-4E01-9ABC-2AD90DC2A490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39" creationId="{9DD14CBE-E758-4BDB-A672-B7CDDC7B3FD2}"/>
          </ac:grpSpMkLst>
        </pc:grpChg>
        <pc:grpChg chg="add mod">
          <ac:chgData name="Seohee Yu" userId="4051f0d4ba1c3c84" providerId="LiveId" clId="{CDB65125-1AE6-488A-A7A3-4F86B209CF62}" dt="2020-02-03T11:59:59.276" v="688" actId="571"/>
          <ac:grpSpMkLst>
            <pc:docMk/>
            <pc:sldMk cId="2910773110" sldId="259"/>
            <ac:grpSpMk id="42" creationId="{1D009A18-F9C8-49E8-9627-99F27709D40A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5" creationId="{61528372-6386-4D52-A1B0-3AAC747072FC}"/>
          </ac:grpSpMkLst>
        </pc:grpChg>
        <pc:grpChg chg="add mod">
          <ac:chgData name="Seohee Yu" userId="4051f0d4ba1c3c84" providerId="LiveId" clId="{CDB65125-1AE6-488A-A7A3-4F86B209CF62}" dt="2020-02-03T12:02:11.289" v="719" actId="1036"/>
          <ac:grpSpMkLst>
            <pc:docMk/>
            <pc:sldMk cId="2910773110" sldId="259"/>
            <ac:grpSpMk id="48" creationId="{23283AC6-3562-430E-8391-58AB796E8A62}"/>
          </ac:grpSpMkLst>
        </pc:grpChg>
        <pc:grpChg chg="add del mod">
          <ac:chgData name="Seohee Yu" userId="4051f0d4ba1c3c84" providerId="LiveId" clId="{CDB65125-1AE6-488A-A7A3-4F86B209CF62}" dt="2020-02-03T12:01:21.072" v="694" actId="478"/>
          <ac:grpSpMkLst>
            <pc:docMk/>
            <pc:sldMk cId="2910773110" sldId="259"/>
            <ac:grpSpMk id="51" creationId="{24A023A9-1A17-424D-B03B-0507A1D6A4CA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2" creationId="{520F469D-65FD-44BB-9E35-5AD921231841}"/>
          </ac:grpSpMkLst>
        </pc:grpChg>
        <pc:grpChg chg="mod">
          <ac:chgData name="Seohee Yu" userId="4051f0d4ba1c3c84" providerId="LiveId" clId="{CDB65125-1AE6-488A-A7A3-4F86B209CF62}" dt="2020-02-03T12:01:14.179" v="692"/>
          <ac:grpSpMkLst>
            <pc:docMk/>
            <pc:sldMk cId="2910773110" sldId="259"/>
            <ac:grpSpMk id="53" creationId="{90E91B1B-73D2-490C-AB77-CB5CD2BB8482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58" creationId="{D060D5D5-E08A-46BE-8E7C-1B566F5135B0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59" creationId="{A718E03D-88E9-4712-97C5-2CACC3FC9522}"/>
          </ac:grpSpMkLst>
        </pc:grpChg>
        <pc:grpChg chg="mod">
          <ac:chgData name="Seohee Yu" userId="4051f0d4ba1c3c84" providerId="LiveId" clId="{CDB65125-1AE6-488A-A7A3-4F86B209CF62}" dt="2020-02-03T12:01:33.539" v="695" actId="571"/>
          <ac:grpSpMkLst>
            <pc:docMk/>
            <pc:sldMk cId="2910773110" sldId="259"/>
            <ac:grpSpMk id="60" creationId="{DD431567-9FA8-4D64-B8D8-65C555EFD17D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5" creationId="{0B6EE787-0C47-406E-9EE2-E8578AB10094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68" creationId="{B38065D2-974A-4949-B0D3-0DE80363A80B}"/>
          </ac:grpSpMkLst>
        </pc:grpChg>
        <pc:grpChg chg="add mod">
          <ac:chgData name="Seohee Yu" userId="4051f0d4ba1c3c84" providerId="LiveId" clId="{CDB65125-1AE6-488A-A7A3-4F86B209CF62}" dt="2020-02-03T12:02:17.867" v="737" actId="1036"/>
          <ac:grpSpMkLst>
            <pc:docMk/>
            <pc:sldMk cId="2910773110" sldId="259"/>
            <ac:grpSpMk id="71" creationId="{30FBCA59-67F7-44D1-A13E-0F460157C4C2}"/>
          </ac:grpSpMkLst>
        </pc:grpChg>
        <pc:grpChg chg="add mod">
          <ac:chgData name="Seohee Yu" userId="4051f0d4ba1c3c84" providerId="LiveId" clId="{CDB65125-1AE6-488A-A7A3-4F86B209CF62}" dt="2020-02-03T12:04:27.081" v="1030" actId="1076"/>
          <ac:grpSpMkLst>
            <pc:docMk/>
            <pc:sldMk cId="2910773110" sldId="259"/>
            <ac:grpSpMk id="76" creationId="{BB658F42-DC14-4DB6-8FC1-FFF5E566022F}"/>
          </ac:grpSpMkLst>
        </pc:grpChg>
        <pc:grpChg chg="add">
          <ac:chgData name="Seohee Yu" userId="4051f0d4ba1c3c84" providerId="LiveId" clId="{CDB65125-1AE6-488A-A7A3-4F86B209CF62}" dt="2020-02-03T12:09:47.438" v="1933"/>
          <ac:grpSpMkLst>
            <pc:docMk/>
            <pc:sldMk cId="2910773110" sldId="259"/>
            <ac:grpSpMk id="79" creationId="{E31AD6C2-66E3-4BF8-94CE-E83DD0F5DF10}"/>
          </ac:grpSpMkLst>
        </pc:grp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4" creationId="{6FCAF67A-66D1-4FB3-98D7-360F38EF73C3}"/>
          </ac:cxnSpMkLst>
        </pc:cxnChg>
        <pc:cxnChg chg="add mod">
          <ac:chgData name="Seohee Yu" userId="4051f0d4ba1c3c84" providerId="LiveId" clId="{CDB65125-1AE6-488A-A7A3-4F86B209CF62}" dt="2020-02-03T11:59:53.208" v="684" actId="164"/>
          <ac:cxnSpMkLst>
            <pc:docMk/>
            <pc:sldMk cId="2910773110" sldId="259"/>
            <ac:cxnSpMk id="6" creationId="{CB9FCF60-863F-487E-98DF-70E5CEDE449F}"/>
          </ac:cxnSpMkLst>
        </pc:cxnChg>
      </pc:sldChg>
      <pc:sldChg chg="addSp delSp modSp add">
        <pc:chgData name="Seohee Yu" userId="4051f0d4ba1c3c84" providerId="LiveId" clId="{CDB65125-1AE6-488A-A7A3-4F86B209CF62}" dt="2020-02-03T12:09:39.641" v="1928" actId="478"/>
        <pc:sldMkLst>
          <pc:docMk/>
          <pc:sldMk cId="426380267" sldId="260"/>
        </pc:sldMkLst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3" creationId="{F213DFAC-B980-4818-9380-2BD6B2D18F0D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2" creationId="{DAA91613-EEAE-4547-9607-5C31EFEDD51A}"/>
          </ac:spMkLst>
        </pc:spChg>
        <pc:spChg chg="del">
          <ac:chgData name="Seohee Yu" userId="4051f0d4ba1c3c84" providerId="LiveId" clId="{CDB65125-1AE6-488A-A7A3-4F86B209CF62}" dt="2020-02-03T12:09:39.641" v="1928" actId="478"/>
          <ac:spMkLst>
            <pc:docMk/>
            <pc:sldMk cId="426380267" sldId="260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9:38.818" v="1927" actId="478"/>
          <ac:spMkLst>
            <pc:docMk/>
            <pc:sldMk cId="426380267" sldId="260"/>
            <ac:spMk id="25" creationId="{634575AB-B042-4970-9377-76BCCED0D0A9}"/>
          </ac:spMkLst>
        </pc:spChg>
        <pc:spChg chg="del">
          <ac:chgData name="Seohee Yu" userId="4051f0d4ba1c3c84" providerId="LiveId" clId="{CDB65125-1AE6-488A-A7A3-4F86B209CF62}" dt="2020-02-03T12:09:36.063" v="1925" actId="478"/>
          <ac:spMkLst>
            <pc:docMk/>
            <pc:sldMk cId="426380267" sldId="260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7:44.724" v="1655" actId="20577"/>
          <ac:spMkLst>
            <pc:docMk/>
            <pc:sldMk cId="426380267" sldId="260"/>
            <ac:spMk id="113" creationId="{9490F7B2-24D4-43DF-BC16-5D2BC9DDC5EF}"/>
          </ac:spMkLst>
        </pc:spChg>
        <pc:spChg chg="add mod">
          <ac:chgData name="Seohee Yu" userId="4051f0d4ba1c3c84" providerId="LiveId" clId="{CDB65125-1AE6-488A-A7A3-4F86B209CF62}" dt="2020-02-03T12:08:31.152" v="1890"/>
          <ac:spMkLst>
            <pc:docMk/>
            <pc:sldMk cId="426380267" sldId="260"/>
            <ac:spMk id="114" creationId="{6D19EADA-B035-420B-96C1-9EF8F33EC6D5}"/>
          </ac:spMkLst>
        </pc:spChg>
        <pc:spChg chg="mod">
          <ac:chgData name="Seohee Yu" userId="4051f0d4ba1c3c84" providerId="LiveId" clId="{CDB65125-1AE6-488A-A7A3-4F86B209CF62}" dt="2020-02-03T12:05:43.610" v="1065" actId="1076"/>
          <ac:spMkLst>
            <pc:docMk/>
            <pc:sldMk cId="426380267" sldId="260"/>
            <ac:spMk id="168" creationId="{00000000-0000-0000-0000-000000000000}"/>
          </ac:spMkLst>
        </pc:s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9" creationId="{62A18DB4-458D-4405-AF44-ABEAF81A218F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3" creationId="{6FC753D3-1CC9-4143-8D63-97C3D1ABE135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36" creationId="{A1F01CE2-95A0-4E01-9ABC-2AD90DC2A490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5" creationId="{61528372-6386-4D52-A1B0-3AAC747072FC}"/>
          </ac:grpSpMkLst>
        </pc:grpChg>
        <pc:grpChg chg="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48" creationId="{23283AC6-3562-430E-8391-58AB796E8A62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3" creationId="{CC6DDDD0-C24A-4BA4-8357-78D447D85180}"/>
          </ac:grpSpMkLst>
        </pc:grpChg>
        <pc:grpChg chg="add mod">
          <ac:chgData name="Seohee Yu" userId="4051f0d4ba1c3c84" providerId="LiveId" clId="{CDB65125-1AE6-488A-A7A3-4F86B209CF62}" dt="2020-02-03T12:04:36.554" v="1032" actId="571"/>
          <ac:grpSpMkLst>
            <pc:docMk/>
            <pc:sldMk cId="426380267" sldId="260"/>
            <ac:grpSpMk id="56" creationId="{867A15CE-3BD3-40AB-98F4-0600DB6FA66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58" creationId="{D060D5D5-E08A-46BE-8E7C-1B566F5135B0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5" creationId="{0B6EE787-0C47-406E-9EE2-E8578AB10094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68" creationId="{B38065D2-974A-4949-B0D3-0DE80363A80B}"/>
          </ac:grpSpMkLst>
        </pc:grpChg>
        <pc:grpChg chg="add del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1" creationId="{30FBCA59-67F7-44D1-A13E-0F460157C4C2}"/>
          </ac:grpSpMkLst>
        </pc:grpChg>
        <pc:grpChg chg="add del mod">
          <ac:chgData name="Seohee Yu" userId="4051f0d4ba1c3c84" providerId="LiveId" clId="{CDB65125-1AE6-488A-A7A3-4F86B209CF62}" dt="2020-02-03T12:05:31.351" v="1038" actId="478"/>
          <ac:grpSpMkLst>
            <pc:docMk/>
            <pc:sldMk cId="426380267" sldId="260"/>
            <ac:grpSpMk id="75" creationId="{351B9EB0-3D41-4A8E-BFE2-D8841F4BFACF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78" creationId="{C98FCB39-5472-4D8A-8CB9-567CE4C954A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5" creationId="{557F480B-6D38-410B-B379-C4649C5B010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88" creationId="{7A183312-7454-424B-AE04-2CB01B60A6D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1" creationId="{86E666E7-3713-44B4-B722-10B0D89BA801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4" creationId="{87C43750-15FA-47A4-9108-9E487F54C030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97" creationId="{1CF895EC-4CA6-4152-B89B-D57247AF3DCC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4" creationId="{D4FC93BE-2AD0-4C63-8B50-5DB9A52D5329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07" creationId="{BC0A06C1-CE67-415A-B37B-74D7322B4F12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0" creationId="{7080A62B-4D8E-4B18-8711-1F424C0CAFE5}"/>
          </ac:grpSpMkLst>
        </pc:grpChg>
        <pc:grpChg chg="add">
          <ac:chgData name="Seohee Yu" userId="4051f0d4ba1c3c84" providerId="LiveId" clId="{CDB65125-1AE6-488A-A7A3-4F86B209CF62}" dt="2020-02-03T12:05:32.230" v="1039"/>
          <ac:grpSpMkLst>
            <pc:docMk/>
            <pc:sldMk cId="426380267" sldId="260"/>
            <ac:grpSpMk id="115" creationId="{24529BFF-1720-4D93-A225-75C98B4F3B80}"/>
          </ac:grpSpMkLst>
        </pc:grpChg>
        <pc:grpChg chg="add">
          <ac:chgData name="Seohee Yu" userId="4051f0d4ba1c3c84" providerId="LiveId" clId="{CDB65125-1AE6-488A-A7A3-4F86B209CF62}" dt="2020-02-03T12:09:36.662" v="1926"/>
          <ac:grpSpMkLst>
            <pc:docMk/>
            <pc:sldMk cId="426380267" sldId="260"/>
            <ac:grpSpMk id="118" creationId="{115C0BB9-7330-4B3F-850C-0CBAD7539EAE}"/>
          </ac:grpSpMkLst>
        </pc:grpChg>
      </pc:sldChg>
      <pc:sldChg chg="addSp delSp modSp add">
        <pc:chgData name="Seohee Yu" userId="4051f0d4ba1c3c84" providerId="LiveId" clId="{CDB65125-1AE6-488A-A7A3-4F86B209CF62}" dt="2020-02-03T12:12:09.763" v="1983"/>
        <pc:sldMkLst>
          <pc:docMk/>
          <pc:sldMk cId="3486386378" sldId="261"/>
        </pc:sldMkLst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3" creationId="{F213DFAC-B980-4818-9380-2BD6B2D18F0D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2" creationId="{DAA91613-EEAE-4547-9607-5C31EFEDD51A}"/>
          </ac:spMkLst>
        </pc:spChg>
        <pc:spChg chg="del mod">
          <ac:chgData name="Seohee Yu" userId="4051f0d4ba1c3c84" providerId="LiveId" clId="{CDB65125-1AE6-488A-A7A3-4F86B209CF62}" dt="2020-02-03T12:09:06.821" v="1897" actId="478"/>
          <ac:spMkLst>
            <pc:docMk/>
            <pc:sldMk cId="3486386378" sldId="261"/>
            <ac:spMk id="24" creationId="{FA924531-B695-486B-B66B-3AE8EF5C2EF7}"/>
          </ac:spMkLst>
        </pc:spChg>
        <pc:spChg chg="del">
          <ac:chgData name="Seohee Yu" userId="4051f0d4ba1c3c84" providerId="LiveId" clId="{CDB65125-1AE6-488A-A7A3-4F86B209CF62}" dt="2020-02-03T12:08:59.345" v="1894" actId="478"/>
          <ac:spMkLst>
            <pc:docMk/>
            <pc:sldMk cId="3486386378" sldId="261"/>
            <ac:spMk id="25" creationId="{634575AB-B042-4970-9377-76BCCED0D0A9}"/>
          </ac:spMkLst>
        </pc:spChg>
        <pc:spChg chg="mod">
          <ac:chgData name="Seohee Yu" userId="4051f0d4ba1c3c84" providerId="LiveId" clId="{CDB65125-1AE6-488A-A7A3-4F86B209CF62}" dt="2020-02-03T12:09:28.376" v="1923" actId="164"/>
          <ac:spMkLst>
            <pc:docMk/>
            <pc:sldMk cId="3486386378" sldId="261"/>
            <ac:spMk id="26" creationId="{8789D846-C43F-4065-9E99-305107AA0DFD}"/>
          </ac:spMkLst>
        </pc:spChg>
        <pc:spChg chg="add mod">
          <ac:chgData name="Seohee Yu" userId="4051f0d4ba1c3c84" providerId="LiveId" clId="{CDB65125-1AE6-488A-A7A3-4F86B209CF62}" dt="2020-02-03T12:09:23.903" v="1922" actId="14100"/>
          <ac:spMkLst>
            <pc:docMk/>
            <pc:sldMk cId="3486386378" sldId="261"/>
            <ac:spMk id="58" creationId="{CD359A48-3AFD-4163-965E-7A70A2375A30}"/>
          </ac:spMkLst>
        </pc:spChg>
        <pc:spChg chg="add mod">
          <ac:chgData name="Seohee Yu" userId="4051f0d4ba1c3c84" providerId="LiveId" clId="{CDB65125-1AE6-488A-A7A3-4F86B209CF62}" dt="2020-02-03T12:11:45.216" v="1974" actId="20577"/>
          <ac:spMkLst>
            <pc:docMk/>
            <pc:sldMk cId="3486386378" sldId="261"/>
            <ac:spMk id="60" creationId="{B0F55564-5551-4B73-9432-1A6AE5B4FD13}"/>
          </ac:spMkLst>
        </pc:spChg>
        <pc:spChg chg="add mod">
          <ac:chgData name="Seohee Yu" userId="4051f0d4ba1c3c84" providerId="LiveId" clId="{CDB65125-1AE6-488A-A7A3-4F86B209CF62}" dt="2020-02-03T12:12:09.763" v="1983"/>
          <ac:spMkLst>
            <pc:docMk/>
            <pc:sldMk cId="3486386378" sldId="261"/>
            <ac:spMk id="61" creationId="{94E1121A-78B1-4DF4-80B2-2FA57BA754A7}"/>
          </ac:spMkLst>
        </pc:spChg>
        <pc:spChg chg="add mod">
          <ac:chgData name="Seohee Yu" userId="4051f0d4ba1c3c84" providerId="LiveId" clId="{CDB65125-1AE6-488A-A7A3-4F86B209CF62}" dt="2020-02-03T12:12:06.918" v="1982" actId="20577"/>
          <ac:spMkLst>
            <pc:docMk/>
            <pc:sldMk cId="3486386378" sldId="261"/>
            <ac:spMk id="62" creationId="{AD8BF7B3-9E6C-4ACA-98CD-A133A6EC0615}"/>
          </ac:spMkLst>
        </pc:spChg>
        <pc:spChg chg="del">
          <ac:chgData name="Seohee Yu" userId="4051f0d4ba1c3c84" providerId="LiveId" clId="{CDB65125-1AE6-488A-A7A3-4F86B209CF62}" dt="2020-02-03T12:08:57.481" v="1893" actId="478"/>
          <ac:spMkLst>
            <pc:docMk/>
            <pc:sldMk cId="3486386378" sldId="261"/>
            <ac:spMk id="113" creationId="{9490F7B2-24D4-43DF-BC16-5D2BC9DDC5EF}"/>
          </ac:spMkLst>
        </pc:spChg>
        <pc:spChg chg="del">
          <ac:chgData name="Seohee Yu" userId="4051f0d4ba1c3c84" providerId="LiveId" clId="{CDB65125-1AE6-488A-A7A3-4F86B209CF62}" dt="2020-02-03T12:08:54.289" v="1892" actId="478"/>
          <ac:spMkLst>
            <pc:docMk/>
            <pc:sldMk cId="3486386378" sldId="261"/>
            <ac:spMk id="114" creationId="{6D19EADA-B035-420B-96C1-9EF8F33EC6D5}"/>
          </ac:spMkLst>
        </pc:spChg>
        <pc:grpChg chg="add mod">
          <ac:chgData name="Seohee Yu" userId="4051f0d4ba1c3c84" providerId="LiveId" clId="{CDB65125-1AE6-488A-A7A3-4F86B209CF62}" dt="2020-02-03T12:09:31.607" v="1924" actId="14100"/>
          <ac:grpSpMkLst>
            <pc:docMk/>
            <pc:sldMk cId="3486386378" sldId="261"/>
            <ac:grpSpMk id="2" creationId="{5DC6FCF7-2129-40C5-8F06-D9B3D36A3E3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78" creationId="{C98FCB39-5472-4D8A-8CB9-567CE4C954A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5" creationId="{557F480B-6D38-410B-B379-C4649C5B010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88" creationId="{7A183312-7454-424B-AE04-2CB01B60A6D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1" creationId="{86E666E7-3713-44B4-B722-10B0D89BA801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4" creationId="{87C43750-15FA-47A4-9108-9E487F54C030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97" creationId="{1CF895EC-4CA6-4152-B89B-D57247AF3DCC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4" creationId="{D4FC93BE-2AD0-4C63-8B50-5DB9A52D5329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07" creationId="{BC0A06C1-CE67-415A-B37B-74D7322B4F12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0" creationId="{7080A62B-4D8E-4B18-8711-1F424C0CAFE5}"/>
          </ac:grpSpMkLst>
        </pc:grpChg>
        <pc:grpChg chg="del">
          <ac:chgData name="Seohee Yu" userId="4051f0d4ba1c3c84" providerId="LiveId" clId="{CDB65125-1AE6-488A-A7A3-4F86B209CF62}" dt="2020-02-03T12:08:54.289" v="1892" actId="478"/>
          <ac:grpSpMkLst>
            <pc:docMk/>
            <pc:sldMk cId="3486386378" sldId="261"/>
            <ac:grpSpMk id="115" creationId="{24529BFF-1720-4D93-A225-75C98B4F3B8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04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09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7438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044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9688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3629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094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8697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4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606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192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351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932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558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설계서</a:t>
            </a:r>
            <a:r>
              <a:rPr lang="en-US" altLang="ko-KR" dirty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3</a:t>
            </a:r>
          </a:p>
          <a:p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en-US" altLang="ko-KR" dirty="0"/>
              <a:t>fun</a:t>
            </a:r>
            <a:r>
              <a:rPr lang="ko-KR" altLang="en-US" dirty="0" err="1"/>
              <a:t>딩딩디리이딩디이딩딩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 err="1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9956952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admin_a_sh_main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>
            <p:extLst>
              <p:ext uri="{D42A27DB-BD31-4B8C-83A1-F6EECF244321}">
                <p14:modId xmlns:p14="http://schemas.microsoft.com/office/powerpoint/2010/main" val="285569824"/>
              </p:ext>
            </p:extLst>
          </p:nvPr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51" name="Google Shape;174;g7c553259d1_0_81"/>
          <p:cNvSpPr/>
          <p:nvPr/>
        </p:nvSpPr>
        <p:spPr>
          <a:xfrm>
            <a:off x="6331337" y="134825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795933251"/>
              </p:ext>
            </p:extLst>
          </p:nvPr>
        </p:nvGraphicFramePr>
        <p:xfrm>
          <a:off x="8509686" y="1289960"/>
          <a:ext cx="3532000" cy="46033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메뉴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드롭다운하여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세부 메뉴 표시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접속자명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로그아웃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접속자명 표시 및 삼각형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로그아웃 버튼 표시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01824"/>
              </p:ext>
            </p:extLst>
          </p:nvPr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173;g7c553259d1_0_81"/>
          <p:cNvSpPr/>
          <p:nvPr/>
        </p:nvSpPr>
        <p:spPr>
          <a:xfrm>
            <a:off x="1409093" y="18871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963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7960938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600339112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배너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배너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43745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619125"/>
                <a:gridCol w="2638425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주식회사 메탈로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체인파트너스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삼성전자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Slide-2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이젠컴퓨터아카데미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카피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341952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슬라이드 배너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762096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78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admin_a_sh_umain_silde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09889959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 타이틀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화면에 노출되지 않음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팝업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썸네일을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한눈에 식별 가능하도록 배치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35776"/>
              </p:ext>
            </p:extLst>
          </p:nvPr>
        </p:nvGraphicFramePr>
        <p:xfrm>
          <a:off x="2085016" y="2546772"/>
          <a:ext cx="5791161" cy="368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792"/>
                <a:gridCol w="731284"/>
                <a:gridCol w="2526266"/>
                <a:gridCol w="1338567"/>
                <a:gridCol w="856252"/>
              </a:tblGrid>
              <a:tr h="298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타이틀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썸네일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이벤트 팝업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2020-01-25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14:20:20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돌림판 경품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15:30:24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popup-3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친구 추천 이벤트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18:15:20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308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popup-2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공지사항 팝업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2020-01-15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19:15:24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75" y="6262157"/>
            <a:ext cx="1616743" cy="30514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2599698"/>
            <a:ext cx="284002" cy="284002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3208759"/>
            <a:ext cx="284002" cy="28400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025875"/>
            <a:ext cx="284002" cy="28400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4850445"/>
            <a:ext cx="284002" cy="284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903" y="5667561"/>
            <a:ext cx="284002" cy="284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022451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022450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022449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3847296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3847295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3847294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4672140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4672139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4672138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5800728" y="5508172"/>
            <a:ext cx="1109231" cy="58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6FCAF67A-66D1-4FB3-98D7-360F38EF73C3}"/>
              </a:ext>
            </a:extLst>
          </p:cNvPr>
          <p:cNvCxnSpPr/>
          <p:nvPr/>
        </p:nvCxnSpPr>
        <p:spPr>
          <a:xfrm>
            <a:off x="5800726" y="5508171"/>
            <a:ext cx="1109233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CB9FCF60-863F-487E-98DF-70E5CEDE449F}"/>
              </a:ext>
            </a:extLst>
          </p:cNvPr>
          <p:cNvCxnSpPr/>
          <p:nvPr/>
        </p:nvCxnSpPr>
        <p:spPr>
          <a:xfrm flipH="1">
            <a:off x="5800729" y="5508170"/>
            <a:ext cx="1109230" cy="587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68" y="2232076"/>
            <a:ext cx="585051" cy="270586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3046" y="2233981"/>
            <a:ext cx="560551" cy="2874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58793"/>
            <a:ext cx="799137" cy="23783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258275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팝업 관리</a:t>
            </a:r>
            <a:endParaRPr lang="ko-KR" altLang="en-US" sz="15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52258"/>
            <a:ext cx="501857" cy="254565"/>
          </a:xfrm>
          <a:prstGeom prst="rect">
            <a:avLst/>
          </a:prstGeom>
        </p:spPr>
      </p:pic>
      <p:sp>
        <p:nvSpPr>
          <p:cNvPr id="60" name="Google Shape;173;g7c553259d1_0_81"/>
          <p:cNvSpPr/>
          <p:nvPr/>
        </p:nvSpPr>
        <p:spPr>
          <a:xfrm>
            <a:off x="4858127" y="316816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3;g7c553259d1_0_81"/>
          <p:cNvSpPr/>
          <p:nvPr/>
        </p:nvSpPr>
        <p:spPr>
          <a:xfrm>
            <a:off x="6203992" y="315867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771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431297428"/>
              </p:ext>
            </p:extLst>
          </p:nvPr>
        </p:nvGraphicFramePr>
        <p:xfrm>
          <a:off x="131600" y="115759"/>
          <a:ext cx="51452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09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4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admin_a_sh_umain_recommend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13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68886224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체크박스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삭제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업로드하기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위해 체크 필요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업로드된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컨텐츠는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배경에 음영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/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편집창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팝업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업로드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업로드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체크박스에 체크되어있는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컨텐츠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추가 업로드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내리기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내리기 버튼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메인화면에서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제거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추천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sp>
        <p:nvSpPr>
          <p:cNvPr id="50" name="Google Shape;173;g7c553259d1_0_81"/>
          <p:cNvSpPr/>
          <p:nvPr/>
        </p:nvSpPr>
        <p:spPr>
          <a:xfrm>
            <a:off x="1909486" y="288594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271899" y="2538515"/>
            <a:ext cx="1547626" cy="1765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Google Shape;174;g7c553259d1_0_81"/>
          <p:cNvSpPr/>
          <p:nvPr/>
        </p:nvSpPr>
        <p:spPr>
          <a:xfrm>
            <a:off x="7559749" y="186233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9968" y="2260651"/>
            <a:ext cx="585051" cy="27058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3097" y="2287368"/>
            <a:ext cx="799137" cy="237838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5969" y="2280833"/>
            <a:ext cx="501857" cy="25456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348441" y="2666967"/>
            <a:ext cx="1379044" cy="1629572"/>
            <a:chOff x="2348441" y="2666967"/>
            <a:chExt cx="1379044" cy="1629572"/>
          </a:xfrm>
        </p:grpSpPr>
        <p:sp>
          <p:nvSpPr>
            <p:cNvPr id="12" name="직사각형 11"/>
            <p:cNvSpPr/>
            <p:nvPr/>
          </p:nvSpPr>
          <p:spPr>
            <a:xfrm>
              <a:off x="2477553" y="4081095"/>
              <a:ext cx="112082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 smtClean="0"/>
                <a:t>등록일 </a:t>
              </a:r>
              <a:r>
                <a:rPr lang="en-US" altLang="ko-KR" sz="800" dirty="0" smtClean="0"/>
                <a:t>: 2020-01-25</a:t>
              </a:r>
              <a:endParaRPr lang="en-US" altLang="ko-KR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2348441" y="2666967"/>
              <a:ext cx="1379044" cy="1362109"/>
              <a:chOff x="2348441" y="2666967"/>
              <a:chExt cx="1379044" cy="1362109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="" xmlns:a16="http://schemas.microsoft.com/office/drawing/2014/main" id="{62A18DB4-458D-4405-AF44-ABEAF81A218F}"/>
                  </a:ext>
                </a:extLst>
              </p:cNvPr>
              <p:cNvGrpSpPr/>
              <p:nvPr/>
            </p:nvGrpSpPr>
            <p:grpSpPr>
              <a:xfrm>
                <a:off x="2348441" y="2666967"/>
                <a:ext cx="1379044" cy="1362109"/>
                <a:chOff x="1289132" y="2322971"/>
                <a:chExt cx="2079370" cy="2500041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="" xmlns:a16="http://schemas.microsoft.com/office/drawing/2014/main" id="{8834A7D0-76B4-45F1-B59D-FD8735D4521F}"/>
                    </a:ext>
                  </a:extLst>
                </p:cNvPr>
                <p:cNvGrpSpPr/>
                <p:nvPr/>
              </p:nvGrpSpPr>
              <p:grpSpPr>
                <a:xfrm>
                  <a:off x="1289133" y="2322975"/>
                  <a:ext cx="2079369" cy="2500037"/>
                  <a:chOff x="1289133" y="2322975"/>
                  <a:chExt cx="2079369" cy="2500037"/>
                </a:xfrm>
              </p:grpSpPr>
              <p:sp>
                <p:nvSpPr>
                  <p:cNvPr id="87" name="직사각형 86">
                    <a:extLst>
                      <a:ext uri="{FF2B5EF4-FFF2-40B4-BE49-F238E27FC236}">
                        <a16:creationId xmlns="" xmlns:a16="http://schemas.microsoft.com/office/drawing/2014/main" id="{5866C11F-D83C-4D2C-B5A3-F7B5B1E82F04}"/>
                      </a:ext>
                    </a:extLst>
                  </p:cNvPr>
                  <p:cNvSpPr/>
                  <p:nvPr/>
                </p:nvSpPr>
                <p:spPr>
                  <a:xfrm>
                    <a:off x="1289133" y="3563712"/>
                    <a:ext cx="2079369" cy="12593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주식회사 메탈로</a:t>
                    </a:r>
                    <a:endParaRPr lang="en-US" altLang="ko-KR" sz="700" dirty="0">
                      <a:solidFill>
                        <a:schemeClr val="tx1"/>
                      </a:solidFill>
                    </a:endParaRPr>
                  </a:p>
                  <a:p>
                    <a:r>
                      <a:rPr lang="ko-KR" altLang="en-US" sz="700" dirty="0" smtClean="0">
                        <a:solidFill>
                          <a:schemeClr val="tx1"/>
                        </a:solidFill>
                      </a:rPr>
                      <a:t>눈앞에서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직접 연주하는 듯한 생생함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&lt;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메탈로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VINCENT&gt; </a:t>
                    </a:r>
                  </a:p>
                  <a:p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149% | </a:t>
                    </a:r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리워드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| D-18</a:t>
                    </a:r>
                  </a:p>
                </p:txBody>
              </p:sp>
              <p:sp>
                <p:nvSpPr>
                  <p:cNvPr id="88" name="직사각형 87">
                    <a:extLst>
                      <a:ext uri="{FF2B5EF4-FFF2-40B4-BE49-F238E27FC236}">
                        <a16:creationId xmlns="" xmlns:a16="http://schemas.microsoft.com/office/drawing/2014/main" id="{B3C0FE6C-9934-4CDA-9D8C-67C836C2B08B}"/>
                      </a:ext>
                    </a:extLst>
                  </p:cNvPr>
                  <p:cNvSpPr/>
                  <p:nvPr/>
                </p:nvSpPr>
                <p:spPr>
                  <a:xfrm>
                    <a:off x="1289135" y="2322975"/>
                    <a:ext cx="2079367" cy="124073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endParaRPr lang="en-US" altLang="ko-KR" sz="9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84" name="그룹 83">
                  <a:extLst>
                    <a:ext uri="{FF2B5EF4-FFF2-40B4-BE49-F238E27FC236}">
                      <a16:creationId xmlns="" xmlns:a16="http://schemas.microsoft.com/office/drawing/2014/main" id="{37933C1A-A1E4-40BC-B5C7-C6CF8129EF2C}"/>
                    </a:ext>
                  </a:extLst>
                </p:cNvPr>
                <p:cNvGrpSpPr/>
                <p:nvPr/>
              </p:nvGrpSpPr>
              <p:grpSpPr>
                <a:xfrm>
                  <a:off x="1289132" y="2322971"/>
                  <a:ext cx="2079370" cy="1259303"/>
                  <a:chOff x="1289132" y="2322971"/>
                  <a:chExt cx="2079370" cy="1259303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="" xmlns:a16="http://schemas.microsoft.com/office/drawing/2014/main" id="{6FCAF67A-66D1-4FB3-98D7-360F38EF73C3}"/>
                      </a:ext>
                    </a:extLst>
                  </p:cNvPr>
                  <p:cNvCxnSpPr/>
                  <p:nvPr/>
                </p:nvCxnSpPr>
                <p:spPr>
                  <a:xfrm>
                    <a:off x="1289132" y="2322973"/>
                    <a:ext cx="2079370" cy="1259301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="" xmlns:a16="http://schemas.microsoft.com/office/drawing/2014/main" id="{CB9FCF60-863F-487E-98DF-70E5CEDE449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289138" y="2322971"/>
                    <a:ext cx="2079364" cy="125142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Google Shape;174;g7c553259d1_0_81"/>
              <p:cNvSpPr/>
              <p:nvPr/>
            </p:nvSpPr>
            <p:spPr>
              <a:xfrm>
                <a:off x="2907270" y="2882075"/>
                <a:ext cx="302700" cy="324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ko-KR" sz="1800" b="1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18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48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7205790"/>
              </p:ext>
            </p:extLst>
          </p:nvPr>
        </p:nvGraphicFramePr>
        <p:xfrm>
          <a:off x="131600" y="115759"/>
          <a:ext cx="506905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7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214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admin_a_sh_umain_security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 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49135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투자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188" name="그림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7024" y="2281286"/>
            <a:ext cx="585051" cy="270586"/>
          </a:xfrm>
          <a:prstGeom prst="rect">
            <a:avLst/>
          </a:prstGeom>
        </p:spPr>
      </p:pic>
      <p:pic>
        <p:nvPicPr>
          <p:cNvPr id="189" name="그림 1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153" y="2308003"/>
            <a:ext cx="799137" cy="237838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3025" y="2301468"/>
            <a:ext cx="501857" cy="25456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05908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73;g7c553259d1_0_81"/>
          <p:cNvSpPr/>
          <p:nvPr/>
        </p:nvSpPr>
        <p:spPr>
          <a:xfrm>
            <a:off x="6794409" y="18373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0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2619047"/>
              </p:ext>
            </p:extLst>
          </p:nvPr>
        </p:nvGraphicFramePr>
        <p:xfrm>
          <a:off x="131600" y="115759"/>
          <a:ext cx="5406553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924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14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admin_a_sh_umain_reward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err="1" smtClean="0"/>
              <a:t>리워드</a:t>
            </a:r>
            <a:r>
              <a:rPr lang="ko-KR" altLang="en-US" sz="1500" b="1" dirty="0" smtClean="0"/>
              <a:t>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1334" y="2270762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4463" y="2297479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35" y="2290944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41421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45759" y="183674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89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7993762"/>
              </p:ext>
            </p:extLst>
          </p:nvPr>
        </p:nvGraphicFramePr>
        <p:xfrm>
          <a:off x="131600" y="115759"/>
          <a:ext cx="5673687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5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77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admin_a_sh_usermain_new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프로젝트 배너관리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75250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78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45493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ko-KR" altLang="en-US" sz="1200"/>
              <a:t>이미지</a:t>
            </a:r>
            <a:endParaRPr lang="ko-KR" altLang="en-US" sz="12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7479" y="1261381"/>
          <a:ext cx="1661321" cy="53299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321"/>
              </a:tblGrid>
              <a:tr h="529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>
                          <a:solidFill>
                            <a:schemeClr val="bg1"/>
                          </a:solidFill>
                        </a:rPr>
                        <a:t>ADMIN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7F0D"/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ctr" latinLnBrk="1"/>
                      <a:endParaRPr lang="ko-KR" altLang="en-US" sz="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통계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프로젝트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결제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커뮤니티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메인화면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 관리</a:t>
                      </a:r>
                      <a:endParaRPr lang="en-US" altLang="ko-KR" sz="1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30654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실시간 채팅 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270000"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23145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819275" y="1778782"/>
            <a:ext cx="63708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649" y="1298972"/>
            <a:ext cx="404221" cy="3989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125000" y="1364363"/>
            <a:ext cx="68480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smtClean="0">
                <a:solidFill>
                  <a:schemeClr val="dk1"/>
                </a:solidFill>
              </a:rPr>
              <a:t>유서희</a:t>
            </a:r>
            <a:endParaRPr lang="ko-KR" altLang="en-US" sz="1300" dirty="0"/>
          </a:p>
        </p:txBody>
      </p:sp>
      <p:sp>
        <p:nvSpPr>
          <p:cNvPr id="22" name="이등변 삼각형 21"/>
          <p:cNvSpPr/>
          <p:nvPr/>
        </p:nvSpPr>
        <p:spPr>
          <a:xfrm rot="10800000">
            <a:off x="7823162" y="1465930"/>
            <a:ext cx="106030" cy="101035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2" y="6165653"/>
            <a:ext cx="1616743" cy="3051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998" y="2234814"/>
            <a:ext cx="560551" cy="287462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958323" y="1834744"/>
            <a:ext cx="51058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b="1" dirty="0" smtClean="0"/>
              <a:t>메인 화면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프로젝트 배너 관리 </a:t>
            </a:r>
            <a:r>
              <a:rPr lang="en-US" altLang="ko-KR" sz="1500" b="1" dirty="0" smtClean="0"/>
              <a:t>&gt; </a:t>
            </a:r>
            <a:r>
              <a:rPr lang="ko-KR" altLang="en-US" sz="1500" b="1" dirty="0" smtClean="0"/>
              <a:t>새로운 프로젝트</a:t>
            </a:r>
            <a:endParaRPr lang="ko-KR" altLang="en-US" sz="1500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2658362"/>
            <a:ext cx="1379044" cy="1362109"/>
            <a:chOff x="1289132" y="2322971"/>
            <a:chExt cx="2079370" cy="250004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1932998" y="2599697"/>
            <a:ext cx="5971149" cy="1429378"/>
            <a:chOff x="-1255280" y="2599698"/>
            <a:chExt cx="4802888" cy="1231209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73" name="그룹 7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그룹 74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2666967"/>
            <a:ext cx="1379044" cy="1362109"/>
            <a:chOff x="1289132" y="2322971"/>
            <a:chExt cx="2079370" cy="2500041"/>
          </a:xfrm>
        </p:grpSpPr>
        <p:grpSp>
          <p:nvGrpSpPr>
            <p:cNvPr id="83" name="그룹 82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 smtClean="0">
                    <a:solidFill>
                      <a:schemeClr val="tx1"/>
                    </a:solidFill>
                  </a:rPr>
                  <a:t>눈앞에서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그룹 1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426244" y="4495945"/>
            <a:ext cx="1379044" cy="1362109"/>
            <a:chOff x="1289132" y="2322971"/>
            <a:chExt cx="2079370" cy="2500041"/>
          </a:xfrm>
        </p:grpSpPr>
        <p:grpSp>
          <p:nvGrpSpPr>
            <p:cNvPr id="155" name="그룹 1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57" name="직선 연결선 1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그룹 160"/>
          <p:cNvGrpSpPr/>
          <p:nvPr/>
        </p:nvGrpSpPr>
        <p:grpSpPr>
          <a:xfrm>
            <a:off x="1932998" y="4437280"/>
            <a:ext cx="5971149" cy="1429378"/>
            <a:chOff x="-1255280" y="2599698"/>
            <a:chExt cx="4802888" cy="1231209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2904" y="2599698"/>
              <a:ext cx="205653" cy="205652"/>
            </a:xfrm>
            <a:prstGeom prst="rect">
              <a:avLst/>
            </a:prstGeom>
          </p:spPr>
        </p:pic>
        <p:grpSp>
          <p:nvGrpSpPr>
            <p:cNvPr id="163" name="그룹 162">
              <a:extLst>
                <a:ext uri="{FF2B5EF4-FFF2-40B4-BE49-F238E27FC236}">
                  <a16:creationId xmlns="" xmlns:a16="http://schemas.microsoft.com/office/drawing/2014/main" id="{62A18DB4-458D-4405-AF44-ABEAF81A218F}"/>
                </a:ext>
              </a:extLst>
            </p:cNvPr>
            <p:cNvGrpSpPr/>
            <p:nvPr/>
          </p:nvGrpSpPr>
          <p:grpSpPr>
            <a:xfrm>
              <a:off x="2438375" y="2657641"/>
              <a:ext cx="1109233" cy="1173266"/>
              <a:chOff x="1289132" y="2322971"/>
              <a:chExt cx="2079370" cy="2500041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="" xmlns:a16="http://schemas.microsoft.com/office/drawing/2014/main" id="{8834A7D0-76B4-45F1-B59D-FD8735D4521F}"/>
                  </a:ext>
                </a:extLst>
              </p:cNvPr>
              <p:cNvGrpSpPr/>
              <p:nvPr/>
            </p:nvGrpSpPr>
            <p:grpSpPr>
              <a:xfrm>
                <a:off x="1289133" y="2322975"/>
                <a:ext cx="2079369" cy="2500037"/>
                <a:chOff x="1289133" y="2322975"/>
                <a:chExt cx="2079369" cy="2500037"/>
              </a:xfrm>
            </p:grpSpPr>
            <p:sp>
              <p:nvSpPr>
                <p:cNvPr id="173" name="직사각형 172">
                  <a:extLst>
                    <a:ext uri="{FF2B5EF4-FFF2-40B4-BE49-F238E27FC236}">
                      <a16:creationId xmlns="" xmlns:a16="http://schemas.microsoft.com/office/drawing/2014/main" id="{5866C11F-D83C-4D2C-B5A3-F7B5B1E82F04}"/>
                    </a:ext>
                  </a:extLst>
                </p:cNvPr>
                <p:cNvSpPr/>
                <p:nvPr/>
              </p:nvSpPr>
              <p:spPr>
                <a:xfrm>
                  <a:off x="1289133" y="3563712"/>
                  <a:ext cx="2079369" cy="12593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주식회사 메탈로</a:t>
                  </a:r>
                  <a:endParaRPr lang="en-US" altLang="ko-KR" sz="700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700" dirty="0">
                      <a:solidFill>
                        <a:schemeClr val="tx1"/>
                      </a:solidFill>
                    </a:rPr>
                    <a:t>눈앞에서 직접 연주하는 듯한 생생함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&lt;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메탈로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VINCENT&gt; </a:t>
                  </a:r>
                </a:p>
                <a:p>
                  <a:r>
                    <a:rPr lang="en-US" altLang="ko-KR" sz="700" dirty="0">
                      <a:solidFill>
                        <a:schemeClr val="tx1"/>
                      </a:solidFill>
                    </a:rPr>
                    <a:t>149% | </a:t>
                  </a:r>
                  <a:r>
                    <a:rPr lang="ko-KR" altLang="en-US" sz="700" dirty="0">
                      <a:solidFill>
                        <a:schemeClr val="tx1"/>
                      </a:solidFill>
                    </a:rPr>
                    <a:t>리워드 </a:t>
                  </a:r>
                  <a:r>
                    <a:rPr lang="en-US" altLang="ko-KR" sz="700" dirty="0">
                      <a:solidFill>
                        <a:schemeClr val="tx1"/>
                      </a:solidFill>
                    </a:rPr>
                    <a:t>| D-18</a:t>
                  </a:r>
                </a:p>
              </p:txBody>
            </p:sp>
            <p:sp>
              <p:nvSpPr>
                <p:cNvPr id="174" name="직사각형 173">
                  <a:extLst>
                    <a:ext uri="{FF2B5EF4-FFF2-40B4-BE49-F238E27FC236}">
                      <a16:creationId xmlns="" xmlns:a16="http://schemas.microsoft.com/office/drawing/2014/main" id="{B3C0FE6C-9934-4CDA-9D8C-67C836C2B08B}"/>
                    </a:ext>
                  </a:extLst>
                </p:cNvPr>
                <p:cNvSpPr/>
                <p:nvPr/>
              </p:nvSpPr>
              <p:spPr>
                <a:xfrm>
                  <a:off x="1289135" y="2322975"/>
                  <a:ext cx="2079367" cy="124073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="" xmlns:a16="http://schemas.microsoft.com/office/drawing/2014/main" id="{37933C1A-A1E4-40BC-B5C7-C6CF8129EF2C}"/>
                  </a:ext>
                </a:extLst>
              </p:cNvPr>
              <p:cNvGrpSpPr/>
              <p:nvPr/>
            </p:nvGrpSpPr>
            <p:grpSpPr>
              <a:xfrm>
                <a:off x="1289132" y="2322971"/>
                <a:ext cx="2079370" cy="1259303"/>
                <a:chOff x="1289132" y="2322971"/>
                <a:chExt cx="2079370" cy="1259303"/>
              </a:xfrm>
            </p:grpSpPr>
            <p:cxnSp>
              <p:nvCxnSpPr>
                <p:cNvPr id="171" name="직선 연결선 170">
                  <a:extLst>
                    <a:ext uri="{FF2B5EF4-FFF2-40B4-BE49-F238E27FC236}">
                      <a16:creationId xmlns="" xmlns:a16="http://schemas.microsoft.com/office/drawing/2014/main" id="{6FCAF67A-66D1-4FB3-98D7-360F38EF73C3}"/>
                    </a:ext>
                  </a:extLst>
                </p:cNvPr>
                <p:cNvCxnSpPr/>
                <p:nvPr/>
              </p:nvCxnSpPr>
              <p:spPr>
                <a:xfrm>
                  <a:off x="1289132" y="2322973"/>
                  <a:ext cx="2079370" cy="125930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="" xmlns:a16="http://schemas.microsoft.com/office/drawing/2014/main" id="{CB9FCF60-863F-487E-98DF-70E5CEDE449F}"/>
                    </a:ext>
                  </a:extLst>
                </p:cNvPr>
                <p:cNvCxnSpPr/>
                <p:nvPr/>
              </p:nvCxnSpPr>
              <p:spPr>
                <a:xfrm flipH="1">
                  <a:off x="1289138" y="2322971"/>
                  <a:ext cx="2079364" cy="125142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28" y="2599698"/>
              <a:ext cx="205653" cy="205652"/>
            </a:xfrm>
            <a:prstGeom prst="rect">
              <a:avLst/>
            </a:prstGeom>
          </p:spPr>
        </p:pic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55280" y="2599698"/>
              <a:ext cx="205653" cy="205652"/>
            </a:xfrm>
            <a:prstGeom prst="rect">
              <a:avLst/>
            </a:prstGeom>
          </p:spPr>
        </p:pic>
      </p:grpSp>
      <p:grpSp>
        <p:nvGrpSpPr>
          <p:cNvPr id="175" name="그룹 174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348441" y="4504550"/>
            <a:ext cx="1379044" cy="1362109"/>
            <a:chOff x="1289132" y="2322971"/>
            <a:chExt cx="2079370" cy="2500041"/>
          </a:xfrm>
        </p:grpSpPr>
        <p:grpSp>
          <p:nvGrpSpPr>
            <p:cNvPr id="176" name="그룹 175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직사각형 11"/>
          <p:cNvSpPr/>
          <p:nvPr/>
        </p:nvSpPr>
        <p:spPr>
          <a:xfrm>
            <a:off x="2477553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2020-01-25</a:t>
            </a:r>
            <a:endParaRPr lang="en-US" altLang="ko-KR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4555356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2020-01-23</a:t>
            </a:r>
            <a:endParaRPr lang="en-US" altLang="ko-KR" sz="800" dirty="0"/>
          </a:p>
        </p:txBody>
      </p:sp>
      <p:sp>
        <p:nvSpPr>
          <p:cNvPr id="184" name="직사각형 183"/>
          <p:cNvSpPr/>
          <p:nvPr/>
        </p:nvSpPr>
        <p:spPr>
          <a:xfrm>
            <a:off x="6654215" y="4081095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2020-01-21</a:t>
            </a:r>
            <a:endParaRPr lang="en-US" altLang="ko-KR" sz="800" dirty="0"/>
          </a:p>
        </p:txBody>
      </p:sp>
      <p:sp>
        <p:nvSpPr>
          <p:cNvPr id="185" name="직사각형 184"/>
          <p:cNvSpPr/>
          <p:nvPr/>
        </p:nvSpPr>
        <p:spPr>
          <a:xfrm>
            <a:off x="6654215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2020-01-11</a:t>
            </a:r>
            <a:endParaRPr lang="en-US" altLang="ko-KR" sz="800" dirty="0"/>
          </a:p>
        </p:txBody>
      </p:sp>
      <p:sp>
        <p:nvSpPr>
          <p:cNvPr id="186" name="직사각형 185"/>
          <p:cNvSpPr/>
          <p:nvPr/>
        </p:nvSpPr>
        <p:spPr>
          <a:xfrm>
            <a:off x="4555356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2020-01-12</a:t>
            </a:r>
            <a:endParaRPr lang="en-US" altLang="ko-KR" sz="800" dirty="0"/>
          </a:p>
        </p:txBody>
      </p:sp>
      <p:sp>
        <p:nvSpPr>
          <p:cNvPr id="187" name="직사각형 186"/>
          <p:cNvSpPr/>
          <p:nvPr/>
        </p:nvSpPr>
        <p:spPr>
          <a:xfrm>
            <a:off x="2477553" y="5950209"/>
            <a:ext cx="11208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등록일 </a:t>
            </a:r>
            <a:r>
              <a:rPr lang="en-US" altLang="ko-KR" sz="800" dirty="0" smtClean="0"/>
              <a:t>: 2020-01-15</a:t>
            </a:r>
            <a:endParaRPr lang="en-US" altLang="ko-KR" sz="800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559" y="2253978"/>
            <a:ext cx="585051" cy="27058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688" y="2280695"/>
            <a:ext cx="799137" cy="237838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8560" y="2274160"/>
            <a:ext cx="501857" cy="254565"/>
          </a:xfrm>
          <a:prstGeom prst="rect">
            <a:avLst/>
          </a:prstGeom>
        </p:spPr>
      </p:pic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8550"/>
              </p:ext>
            </p:extLst>
          </p:nvPr>
        </p:nvGraphicFramePr>
        <p:xfrm>
          <a:off x="8495924" y="1243989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/>
                <a:gridCol w="3149100"/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페이지 경로 표시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새로운 프로젝트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173;g7c553259d1_0_81"/>
          <p:cNvSpPr/>
          <p:nvPr/>
        </p:nvSpPr>
        <p:spPr>
          <a:xfrm>
            <a:off x="6973650" y="181855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89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/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5078026"/>
              </p:ext>
            </p:extLst>
          </p:nvPr>
        </p:nvGraphicFramePr>
        <p:xfrm>
          <a:off x="8509686" y="1289960"/>
          <a:ext cx="3532000" cy="31876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실시간 채팅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채팅창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회원가입 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로그인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회원가입 페이지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39601" y="1270609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786181" y="1471990"/>
            <a:ext cx="2775746" cy="3570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이벤트 제목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646" y="1588261"/>
            <a:ext cx="124532" cy="12453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86181" y="1829065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9" y="1876880"/>
            <a:ext cx="214041" cy="21714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786181" y="2141838"/>
            <a:ext cx="2766122" cy="3127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54578" y="2203450"/>
            <a:ext cx="443051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추천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73599" y="2194014"/>
            <a:ext cx="570184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투자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87675" y="2194015"/>
            <a:ext cx="607893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리워드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39460" y="2194016"/>
            <a:ext cx="598217" cy="2333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더보기</a:t>
            </a:r>
            <a:endParaRPr lang="ko-KR" altLang="en-US" sz="10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487" y="1837243"/>
            <a:ext cx="268550" cy="265018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790044" y="2446257"/>
            <a:ext cx="2766122" cy="128548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슬라이드</a:t>
            </a:r>
            <a:endParaRPr lang="ko-KR" altLang="en-US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9" y="4276462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9" y="4276462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4" y="394555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추천 프로젝트</a:t>
            </a:r>
            <a:endParaRPr lang="en-US" altLang="ko-KR" sz="1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3863" y="5576264"/>
            <a:ext cx="2564173" cy="673423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166092" y="5818723"/>
            <a:ext cx="321944" cy="330760"/>
            <a:chOff x="7563211" y="5982547"/>
            <a:chExt cx="541818" cy="477983"/>
          </a:xfrm>
        </p:grpSpPr>
        <p:sp>
          <p:nvSpPr>
            <p:cNvPr id="48" name="타원 47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형 설명선 4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4916787" y="127060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3170899" y="293048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3;g7c553259d1_0_81"/>
          <p:cNvSpPr/>
          <p:nvPr/>
        </p:nvSpPr>
        <p:spPr>
          <a:xfrm>
            <a:off x="5186327" y="546404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3;g7c553259d1_0_81"/>
          <p:cNvSpPr/>
          <p:nvPr/>
        </p:nvSpPr>
        <p:spPr>
          <a:xfrm>
            <a:off x="5484474" y="193899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79" y="1880076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405859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521380403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9169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9169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360788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34398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리워드</a:t>
            </a:r>
            <a:r>
              <a:rPr lang="ko-KR" altLang="en-US" sz="900" dirty="0" smtClean="0">
                <a:solidFill>
                  <a:schemeClr val="tx1"/>
                </a:solidFill>
              </a:rPr>
              <a:t>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400854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400854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63" y="5868411"/>
            <a:ext cx="2875949" cy="381276"/>
          </a:xfrm>
          <a:prstGeom prst="rect">
            <a:avLst/>
          </a:prstGeom>
        </p:spPr>
      </p:pic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173" name="Google Shape;173;g7c553259d1_0_81"/>
          <p:cNvSpPr/>
          <p:nvPr/>
        </p:nvSpPr>
        <p:spPr>
          <a:xfrm>
            <a:off x="5158519" y="54533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57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1678675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678334921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투자 프로젝트 페이지 연결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투자 프로젝트 페이지로 이동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8;g7c553259d1_0_81"/>
          <p:cNvSpPr/>
          <p:nvPr/>
        </p:nvSpPr>
        <p:spPr>
          <a:xfrm>
            <a:off x="298846" y="1303942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2609311"/>
            <a:ext cx="1109233" cy="1173266"/>
            <a:chOff x="1289132" y="2322971"/>
            <a:chExt cx="2079370" cy="2500041"/>
          </a:xfrm>
        </p:grpSpPr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2609311"/>
            <a:ext cx="1109233" cy="1173266"/>
            <a:chOff x="1289132" y="2322971"/>
            <a:chExt cx="2079370" cy="2500041"/>
          </a:xfrm>
        </p:grpSpPr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2923863" y="2278408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투자 프로젝트</a:t>
            </a:r>
            <a:endParaRPr lang="en-US" altLang="ko-KR" sz="1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863" y="1480227"/>
            <a:ext cx="2484747" cy="612184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02342" y="5261602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18818" y="3926169"/>
            <a:ext cx="1109233" cy="1173266"/>
            <a:chOff x="1289132" y="2322971"/>
            <a:chExt cx="2079370" cy="2500041"/>
          </a:xfrm>
        </p:grpSpPr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51278" y="3926169"/>
            <a:ext cx="1109233" cy="1173266"/>
            <a:chOff x="1289132" y="2322971"/>
            <a:chExt cx="2079370" cy="2500041"/>
          </a:xfrm>
        </p:grpSpPr>
        <p:grpSp>
          <p:nvGrpSpPr>
            <p:cNvPr id="55" name="그룹 54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7" name="직선 연결선 56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Google Shape;168;g7c553259d1_0_81"/>
          <p:cNvSpPr/>
          <p:nvPr/>
        </p:nvSpPr>
        <p:spPr>
          <a:xfrm>
            <a:off x="2786181" y="1471990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419" y="5745333"/>
            <a:ext cx="2703721" cy="495369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2779763" y="5745333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6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2664616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64383062"/>
              </p:ext>
            </p:extLst>
          </p:nvPr>
        </p:nvGraphicFramePr>
        <p:xfrm>
          <a:off x="8509686" y="1289960"/>
          <a:ext cx="3532000" cy="10640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  <a:r>
                        <a:rPr lang="en-US" altLang="ko-KR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&amp; </a:t>
                      </a:r>
                      <a:r>
                        <a:rPr lang="ko-KR" altLang="en-US" sz="15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투자위험고지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168;g7c553259d1_0_81"/>
          <p:cNvSpPr/>
          <p:nvPr/>
        </p:nvSpPr>
        <p:spPr>
          <a:xfrm>
            <a:off x="131601" y="1289960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>
              <a:solidFill>
                <a:srgbClr val="DC7F0D"/>
              </a:solidFill>
            </a:endParaRPr>
          </a:p>
        </p:txBody>
      </p:sp>
      <p:sp>
        <p:nvSpPr>
          <p:cNvPr id="66" name="Google Shape;168;g7c553259d1_0_81"/>
          <p:cNvSpPr/>
          <p:nvPr/>
        </p:nvSpPr>
        <p:spPr>
          <a:xfrm>
            <a:off x="2791782" y="1485634"/>
            <a:ext cx="2775746" cy="478593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2782868" y="5529833"/>
            <a:ext cx="2775746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ko-KR" altLang="en-US" sz="700" b="1" dirty="0" smtClean="0">
                <a:solidFill>
                  <a:schemeClr val="bg1"/>
                </a:solidFill>
              </a:rPr>
              <a:t>투자위험고지</a:t>
            </a:r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endParaRPr lang="en-US" altLang="ko-KR" sz="700" b="1" dirty="0" smtClean="0">
              <a:solidFill>
                <a:schemeClr val="bg1"/>
              </a:solidFill>
            </a:endParaRPr>
          </a:p>
          <a:p>
            <a:pPr algn="just"/>
            <a:r>
              <a:rPr lang="ko-KR" altLang="en-US" sz="700" dirty="0" smtClean="0">
                <a:solidFill>
                  <a:schemeClr val="bg1"/>
                </a:solidFill>
              </a:rPr>
              <a:t>투자위험고지비상장기업 </a:t>
            </a:r>
            <a:r>
              <a:rPr lang="ko-KR" altLang="en-US" sz="700" dirty="0">
                <a:solidFill>
                  <a:schemeClr val="bg1"/>
                </a:solidFill>
              </a:rPr>
              <a:t>투자는 원금 손실의 가능성이 크니 </a:t>
            </a:r>
            <a:r>
              <a:rPr lang="ko-KR" altLang="en-US" sz="700" u="sng" dirty="0">
                <a:solidFill>
                  <a:schemeClr val="bg1"/>
                </a:solidFill>
              </a:rPr>
              <a:t>투자 위험 안내</a:t>
            </a:r>
            <a:r>
              <a:rPr lang="ko-KR" altLang="en-US" sz="700" dirty="0">
                <a:solidFill>
                  <a:schemeClr val="bg1"/>
                </a:solidFill>
              </a:rPr>
              <a:t>를 꼭 확인하세요</a:t>
            </a:r>
            <a:r>
              <a:rPr lang="en-US" altLang="ko-KR" sz="700" dirty="0">
                <a:solidFill>
                  <a:schemeClr val="bg1"/>
                </a:solidFill>
              </a:rPr>
              <a:t>. Fun</a:t>
            </a:r>
            <a:r>
              <a:rPr lang="ko-KR" altLang="en-US" sz="700" dirty="0" err="1">
                <a:solidFill>
                  <a:schemeClr val="bg1"/>
                </a:solidFill>
              </a:rPr>
              <a:t>딩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chemeClr val="bg1"/>
                </a:solidFill>
              </a:rPr>
              <a:t>주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  <a:r>
              <a:rPr lang="ko-KR" altLang="en-US" sz="700" dirty="0">
                <a:solidFill>
                  <a:schemeClr val="bg1"/>
                </a:solidFill>
              </a:rPr>
              <a:t>는 </a:t>
            </a:r>
            <a:r>
              <a:rPr lang="ko-KR" altLang="en-US" sz="700" dirty="0" err="1">
                <a:solidFill>
                  <a:schemeClr val="bg1"/>
                </a:solidFill>
              </a:rPr>
              <a:t>크라우드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 err="1">
                <a:solidFill>
                  <a:schemeClr val="bg1"/>
                </a:solidFill>
              </a:rPr>
              <a:t>펀딩</a:t>
            </a:r>
            <a:r>
              <a:rPr lang="ko-KR" altLang="en-US" sz="700" dirty="0">
                <a:solidFill>
                  <a:schemeClr val="bg1"/>
                </a:solidFill>
              </a:rPr>
              <a:t> 플랫폼을 제공하는 중개자로 자금을 모집하는 당사자가 아니며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투자손실의 위험을 보전하거나 </a:t>
            </a:r>
            <a:r>
              <a:rPr lang="ko-KR" altLang="en-US" sz="700" dirty="0" err="1">
                <a:solidFill>
                  <a:schemeClr val="bg1"/>
                </a:solidFill>
              </a:rPr>
              <a:t>보상품</a:t>
            </a:r>
            <a:r>
              <a:rPr lang="ko-KR" altLang="en-US" sz="700" dirty="0">
                <a:solidFill>
                  <a:schemeClr val="bg1"/>
                </a:solidFill>
              </a:rPr>
              <a:t> 제공을 보장해 드리지 못합니다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2782868" y="3368299"/>
            <a:ext cx="2775746" cy="18627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2800020" y="4481384"/>
            <a:ext cx="277574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8" y="4553247"/>
            <a:ext cx="896133" cy="896133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60773"/>
              </p:ext>
            </p:extLst>
          </p:nvPr>
        </p:nvGraphicFramePr>
        <p:xfrm>
          <a:off x="3831491" y="4605073"/>
          <a:ext cx="196010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101"/>
              </a:tblGrid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tx1"/>
                          </a:solidFill>
                        </a:rPr>
                        <a:t>Ezen</a:t>
                      </a:r>
                      <a:r>
                        <a:rPr lang="en-US" altLang="ko-KR" sz="700" baseline="0" dirty="0" smtClean="0">
                          <a:solidFill>
                            <a:schemeClr val="tx1"/>
                          </a:solidFill>
                        </a:rPr>
                        <a:t> Funding 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B3C0FE6C-9934-4CDA-9D8C-67C836C2B08B}"/>
              </a:ext>
            </a:extLst>
          </p:cNvPr>
          <p:cNvSpPr/>
          <p:nvPr/>
        </p:nvSpPr>
        <p:spPr>
          <a:xfrm>
            <a:off x="3018353" y="3920863"/>
            <a:ext cx="2358169" cy="3047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투자 프로젝트 </a:t>
            </a:r>
            <a:r>
              <a:rPr lang="ko-KR" altLang="en-US" sz="900" dirty="0" err="1" smtClean="0">
                <a:solidFill>
                  <a:schemeClr val="tx1"/>
                </a:solidFill>
              </a:rPr>
              <a:t>더보기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034829" y="2585430"/>
            <a:ext cx="1109233" cy="1173266"/>
            <a:chOff x="1289132" y="2322971"/>
            <a:chExt cx="2079370" cy="2500041"/>
          </a:xfrm>
        </p:grpSpPr>
        <p:grpSp>
          <p:nvGrpSpPr>
            <p:cNvPr id="117" name="그룹 11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19" name="직선 연결선 11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4267289" y="2585430"/>
            <a:ext cx="1109233" cy="1173266"/>
            <a:chOff x="1289132" y="2322971"/>
            <a:chExt cx="2079370" cy="2500041"/>
          </a:xfrm>
        </p:grpSpPr>
        <p:grpSp>
          <p:nvGrpSpPr>
            <p:cNvPr id="124" name="그룹 123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39" y="1490192"/>
            <a:ext cx="2492762" cy="971550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5424416" y="53675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37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1763580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95611330"/>
              </p:ext>
            </p:extLst>
          </p:nvPr>
        </p:nvGraphicFramePr>
        <p:xfrm>
          <a:off x="8509686" y="1289960"/>
          <a:ext cx="3532000" cy="53111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이벤트 팝업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이벤트 제목 삽입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 X 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닫힘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버튼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펀딩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오픈 신청 페이지로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슬라이드 배너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자동 배너 이미지 변경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카테고리 무관하게 추천 프로젝트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추천 프로젝트 동영상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동영상 노출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바로 재생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랭킹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smtClean="0"/>
                        <a:t>투자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리워드</a:t>
                      </a:r>
                      <a:r>
                        <a:rPr lang="ko-KR" altLang="en-US" sz="1200" dirty="0" smtClean="0"/>
                        <a:t> 각각 </a:t>
                      </a:r>
                      <a:r>
                        <a:rPr lang="ko-KR" altLang="en-US" sz="1200" dirty="0" err="1" smtClean="0"/>
                        <a:t>모금액</a:t>
                      </a:r>
                      <a:r>
                        <a:rPr lang="ko-KR" altLang="en-US" sz="1200" dirty="0" smtClean="0"/>
                        <a:t> 순으로 랭킹</a:t>
                      </a:r>
                      <a:r>
                        <a:rPr lang="ko-KR" altLang="en-US" sz="1200" baseline="0" dirty="0" smtClean="0"/>
                        <a:t> 노출</a:t>
                      </a:r>
                      <a:endParaRPr sz="12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 smtClean="0"/>
                        <a:t>실시간 채팅</a:t>
                      </a:r>
                      <a:endParaRPr lang="en-US" altLang="ko-KR" sz="15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 err="1" smtClean="0"/>
                        <a:t>클릭시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채팅창</a:t>
                      </a:r>
                      <a:r>
                        <a:rPr lang="ko-KR" altLang="en-US" sz="1200" dirty="0" smtClean="0"/>
                        <a:t> 표시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3996375"/>
            <a:ext cx="1109233" cy="1173266"/>
            <a:chOff x="1289132" y="2322971"/>
            <a:chExt cx="2079370" cy="2500041"/>
          </a:xfrm>
        </p:grpSpPr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2435051" y="3991859"/>
            <a:ext cx="1109233" cy="1173266"/>
            <a:chOff x="1289132" y="2322971"/>
            <a:chExt cx="2079370" cy="2500041"/>
          </a:xfrm>
        </p:grpSpPr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3726370" y="3991859"/>
            <a:ext cx="1109233" cy="1173266"/>
            <a:chOff x="1289132" y="2322971"/>
            <a:chExt cx="2079370" cy="2500041"/>
          </a:xfrm>
        </p:grpSpPr>
        <p:grpSp>
          <p:nvGrpSpPr>
            <p:cNvPr id="52" name="그룹 51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127767" y="5301171"/>
            <a:ext cx="1109233" cy="1173266"/>
            <a:chOff x="1289132" y="2322971"/>
            <a:chExt cx="2079370" cy="2500041"/>
          </a:xfrm>
        </p:grpSpPr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3" y="2322975"/>
              <a:ext cx="2079369" cy="2500037"/>
              <a:chOff x="1289133" y="2322975"/>
              <a:chExt cx="2079369" cy="250003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3" y="3563712"/>
                <a:ext cx="2079369" cy="12593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7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7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322975"/>
                <a:ext cx="2079367" cy="1240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89132" y="2322971"/>
              <a:ext cx="2079370" cy="1259303"/>
              <a:chOff x="1289132" y="2322971"/>
              <a:chExt cx="2079370" cy="1259303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89132" y="2322973"/>
                <a:ext cx="2079370" cy="12593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8" y="2322971"/>
                <a:ext cx="2079364" cy="12514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5762"/>
              </p:ext>
            </p:extLst>
          </p:nvPr>
        </p:nvGraphicFramePr>
        <p:xfrm>
          <a:off x="167479" y="1247057"/>
          <a:ext cx="8032199" cy="26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846"/>
                <a:gridCol w="1169773"/>
                <a:gridCol w="3667580"/>
              </a:tblGrid>
              <a:tr h="39227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bg1"/>
                          </a:solidFill>
                        </a:rPr>
                        <a:t>이벤트 제목</a:t>
                      </a:r>
                      <a:endParaRPr lang="ko-KR" alt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7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투자</a:t>
                      </a:r>
                      <a:r>
                        <a:rPr lang="en-US" altLang="ko-KR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리워드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1000" b="1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더보기</a:t>
                      </a:r>
                      <a:endParaRPr lang="ko-KR" altLang="en-US" sz="1000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ko-KR" altLang="en-US" sz="1000" b="1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회원가입</a:t>
                      </a:r>
                      <a:endParaRPr lang="ko-KR" altLang="en-US" sz="10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8646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슬라이드 배너</a:t>
                      </a:r>
                      <a:endParaRPr lang="ko-KR" altLang="en-US" sz="15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71168" y="1683553"/>
            <a:ext cx="1216890" cy="273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DC7F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solidFill>
                  <a:srgbClr val="DC7F0D"/>
                </a:solidFill>
              </a:rPr>
              <a:t>펀딩오픈신청하기</a:t>
            </a:r>
            <a:endParaRPr lang="ko-KR" altLang="en-US" sz="1000" b="1" dirty="0">
              <a:solidFill>
                <a:srgbClr val="DC7F0D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318541"/>
              </p:ext>
            </p:extLst>
          </p:nvPr>
        </p:nvGraphicFramePr>
        <p:xfrm>
          <a:off x="4975670" y="3910831"/>
          <a:ext cx="2117108" cy="26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108"/>
              </a:tblGrid>
              <a:tr h="264782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157954" y="6558661"/>
            <a:ext cx="8032199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70059"/>
              </p:ext>
            </p:extLst>
          </p:nvPr>
        </p:nvGraphicFramePr>
        <p:xfrm>
          <a:off x="5098720" y="4417037"/>
          <a:ext cx="187100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988655"/>
                <a:gridCol w="674073"/>
              </a:tblGrid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4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눈앞에서 직접 연주하는 듯한 생생함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메탈로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VINCENT&gt;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36902" y="3980721"/>
            <a:ext cx="11823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실시간랭킹</a:t>
            </a:r>
            <a:endParaRPr lang="en-US" altLang="ko-KR" sz="1000" b="1" dirty="0" smtClean="0"/>
          </a:p>
          <a:p>
            <a:endParaRPr lang="en-US" altLang="ko-KR" sz="500" dirty="0"/>
          </a:p>
          <a:p>
            <a:r>
              <a:rPr lang="ko-KR" altLang="en-US" sz="800" u="sng" dirty="0" smtClean="0"/>
              <a:t>투자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bg2">
                    <a:lumMod val="50000"/>
                  </a:schemeClr>
                </a:solidFill>
              </a:rPr>
              <a:t>리워드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04861"/>
              </p:ext>
            </p:extLst>
          </p:nvPr>
        </p:nvGraphicFramePr>
        <p:xfrm>
          <a:off x="6369222" y="446608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9733"/>
              </p:ext>
            </p:extLst>
          </p:nvPr>
        </p:nvGraphicFramePr>
        <p:xfrm>
          <a:off x="6369222" y="486963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83843"/>
              </p:ext>
            </p:extLst>
          </p:nvPr>
        </p:nvGraphicFramePr>
        <p:xfrm>
          <a:off x="6369222" y="5305947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5695421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34397"/>
              </p:ext>
            </p:extLst>
          </p:nvPr>
        </p:nvGraphicFramePr>
        <p:xfrm>
          <a:off x="6369222" y="6110202"/>
          <a:ext cx="554080" cy="32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080"/>
              </a:tblGrid>
              <a:tr h="24598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" name="Google Shape;174;g7c553259d1_0_81"/>
          <p:cNvSpPr/>
          <p:nvPr/>
        </p:nvSpPr>
        <p:spPr>
          <a:xfrm>
            <a:off x="7185056" y="15555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120970" y="278787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5950772" y="405032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734023" y="403504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91" y="1380418"/>
            <a:ext cx="124532" cy="12453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7" y="3446410"/>
            <a:ext cx="1005309" cy="29166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0131" y="5216618"/>
            <a:ext cx="2589113" cy="1320921"/>
          </a:xfrm>
          <a:prstGeom prst="rect">
            <a:avLst/>
          </a:prstGeom>
        </p:spPr>
      </p:pic>
      <p:sp>
        <p:nvSpPr>
          <p:cNvPr id="173" name="Google Shape;173;g7c553259d1_0_81"/>
          <p:cNvSpPr/>
          <p:nvPr/>
        </p:nvSpPr>
        <p:spPr>
          <a:xfrm>
            <a:off x="4314946" y="8665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4174053" y="551573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563211" y="5982547"/>
            <a:ext cx="541818" cy="477983"/>
            <a:chOff x="7563211" y="5982547"/>
            <a:chExt cx="541818" cy="477983"/>
          </a:xfrm>
        </p:grpSpPr>
        <p:sp>
          <p:nvSpPr>
            <p:cNvPr id="19" name="타원 18"/>
            <p:cNvSpPr/>
            <p:nvPr/>
          </p:nvSpPr>
          <p:spPr>
            <a:xfrm>
              <a:off x="7563211" y="5982547"/>
              <a:ext cx="541818" cy="477983"/>
            </a:xfrm>
            <a:prstGeom prst="ellipse">
              <a:avLst/>
            </a:prstGeom>
            <a:solidFill>
              <a:srgbClr val="DC7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형 설명선 28"/>
            <p:cNvSpPr/>
            <p:nvPr/>
          </p:nvSpPr>
          <p:spPr>
            <a:xfrm>
              <a:off x="7667914" y="6068423"/>
              <a:ext cx="341938" cy="281616"/>
            </a:xfrm>
            <a:prstGeom prst="wedgeEllipse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129" y="1710748"/>
            <a:ext cx="97168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5477243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user_w_sh_main_2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0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300577786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이미지 전환 버튼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 이미지가 해당방향으로 이동하면서 화면 노출 이미지 전환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프로젝트 이미지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등록시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자동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썸네일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노출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프로젝트 정보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회사명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소개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멘트</a:t>
                      </a:r>
                      <a:r>
                        <a:rPr lang="en-US" altLang="ko-KR" sz="1200" u="none" strike="noStrike" cap="none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모금액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달성률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투자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z="12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리워드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 표시</a:t>
                      </a:r>
                      <a:r>
                        <a:rPr lang="en-US" altLang="ko-KR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u="none" strike="noStrike" cap="none" baseline="0" dirty="0" smtClean="0">
                          <a:solidFill>
                            <a:schemeClr val="dk1"/>
                          </a:solidFill>
                        </a:rPr>
                        <a:t>디데이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g7c553259d1_0_81"/>
          <p:cNvSpPr/>
          <p:nvPr/>
        </p:nvSpPr>
        <p:spPr>
          <a:xfrm>
            <a:off x="799493" y="20714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62A18DB4-458D-4405-AF44-ABEAF81A218F}"/>
              </a:ext>
            </a:extLst>
          </p:cNvPr>
          <p:cNvGrpSpPr/>
          <p:nvPr/>
        </p:nvGrpSpPr>
        <p:grpSpPr>
          <a:xfrm>
            <a:off x="1217369" y="1863025"/>
            <a:ext cx="1780907" cy="1536646"/>
            <a:chOff x="1279669" y="2693732"/>
            <a:chExt cx="1780907" cy="1536646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8834A7D0-76B4-45F1-B59D-FD8735D4521F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5866C11F-D83C-4D2C-B5A3-F7B5B1E82F04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a16="http://schemas.microsoft.com/office/drawing/2014/main" id="{B3C0FE6C-9934-4CDA-9D8C-67C836C2B08B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37933C1A-A1E4-40BC-B5C7-C6CF8129EF2C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4" name="직선 연결선 3">
                <a:extLst>
                  <a:ext uri="{FF2B5EF4-FFF2-40B4-BE49-F238E27FC236}">
                    <a16:creationId xmlns="" xmlns:a16="http://schemas.microsoft.com/office/drawing/2014/main" id="{6FCAF67A-66D1-4FB3-98D7-360F38EF73C3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CB9FCF60-863F-487E-98DF-70E5CEDE449F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6FC753D3-1CC9-4143-8D63-97C3D1ABE135}"/>
              </a:ext>
            </a:extLst>
          </p:cNvPr>
          <p:cNvGrpSpPr/>
          <p:nvPr/>
        </p:nvGrpSpPr>
        <p:grpSpPr>
          <a:xfrm>
            <a:off x="3224804" y="1863025"/>
            <a:ext cx="1771441" cy="1536646"/>
            <a:chOff x="1289135" y="2693732"/>
            <a:chExt cx="1771441" cy="1536646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5DB79EFE-C867-4E6B-B133-AD469A549FE1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9363C1A7-127E-4AE0-869D-44303F1FAE90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A1F01CE2-95A0-4E01-9ABC-2AD90DC2A490}"/>
              </a:ext>
            </a:extLst>
          </p:cNvPr>
          <p:cNvGrpSpPr/>
          <p:nvPr/>
        </p:nvGrpSpPr>
        <p:grpSpPr>
          <a:xfrm>
            <a:off x="5164190" y="1863025"/>
            <a:ext cx="1771441" cy="1536646"/>
            <a:chOff x="1289135" y="2693732"/>
            <a:chExt cx="1771441" cy="153664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7EE38C3-D8E0-482E-B7B4-EAA5F5ECC8BC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04322A6-5DB8-4A43-809C-967FDFA27D71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61528372-6386-4D52-A1B0-3AAC747072FC}"/>
              </a:ext>
            </a:extLst>
          </p:cNvPr>
          <p:cNvGrpSpPr/>
          <p:nvPr/>
        </p:nvGrpSpPr>
        <p:grpSpPr>
          <a:xfrm>
            <a:off x="3230238" y="1870906"/>
            <a:ext cx="1780907" cy="872780"/>
            <a:chOff x="1279669" y="2701613"/>
            <a:chExt cx="1780907" cy="87278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1BEFD9D7-744B-4C8F-9918-08B38D4254B1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A54B053A-EB6D-43CF-839C-1C4822B92ECA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23283AC6-3562-430E-8391-58AB796E8A62}"/>
              </a:ext>
            </a:extLst>
          </p:cNvPr>
          <p:cNvGrpSpPr/>
          <p:nvPr/>
        </p:nvGrpSpPr>
        <p:grpSpPr>
          <a:xfrm>
            <a:off x="5164190" y="1870906"/>
            <a:ext cx="1780907" cy="872780"/>
            <a:chOff x="1279669" y="2701613"/>
            <a:chExt cx="1780907" cy="872780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B6DF0DC7-C0C4-4C3E-BEF9-F5D695824B43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="" xmlns:a16="http://schemas.microsoft.com/office/drawing/2014/main" id="{A44B9274-8709-483E-A16B-58FA09B16B2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D060D5D5-E08A-46BE-8E7C-1B566F5135B0}"/>
              </a:ext>
            </a:extLst>
          </p:cNvPr>
          <p:cNvGrpSpPr/>
          <p:nvPr/>
        </p:nvGrpSpPr>
        <p:grpSpPr>
          <a:xfrm>
            <a:off x="1217368" y="3992566"/>
            <a:ext cx="1780907" cy="1536646"/>
            <a:chOff x="1279669" y="2693732"/>
            <a:chExt cx="1780907" cy="1536646"/>
          </a:xfrm>
        </p:grpSpPr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A718E03D-88E9-4712-97C5-2CACC3FC9522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F6B9790A-9398-4DEA-8A55-66721DA8152F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64212CE8-0025-4EA0-A58B-A43C4E6853E1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="" xmlns:a16="http://schemas.microsoft.com/office/drawing/2014/main" id="{DD431567-9FA8-4D64-B8D8-65C555EFD17D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="" xmlns:a16="http://schemas.microsoft.com/office/drawing/2014/main" id="{EC6D096F-1293-4C10-8B2D-A623D7E29D4A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="" xmlns:a16="http://schemas.microsoft.com/office/drawing/2014/main" id="{72CA621C-BDE0-4999-A3A1-F49D21C252B8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B6EE787-0C47-406E-9EE2-E8578AB10094}"/>
              </a:ext>
            </a:extLst>
          </p:cNvPr>
          <p:cNvGrpSpPr/>
          <p:nvPr/>
        </p:nvGrpSpPr>
        <p:grpSpPr>
          <a:xfrm>
            <a:off x="3224803" y="3992566"/>
            <a:ext cx="1771441" cy="1536646"/>
            <a:chOff x="1289135" y="2693732"/>
            <a:chExt cx="1771441" cy="1536646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922D2324-B81B-4281-82AB-25CEAE948DE6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="" xmlns:a16="http://schemas.microsoft.com/office/drawing/2014/main" id="{E6F4EAC4-B9B0-4FF0-B1E4-D7DE021FAE43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B38065D2-974A-4949-B0D3-0DE80363A80B}"/>
              </a:ext>
            </a:extLst>
          </p:cNvPr>
          <p:cNvGrpSpPr/>
          <p:nvPr/>
        </p:nvGrpSpPr>
        <p:grpSpPr>
          <a:xfrm>
            <a:off x="5164189" y="3992566"/>
            <a:ext cx="1771441" cy="1536646"/>
            <a:chOff x="1289135" y="2693732"/>
            <a:chExt cx="1771441" cy="1536646"/>
          </a:xfrm>
        </p:grpSpPr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8835E807-B41C-411B-8285-289EDF8E867F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678DAB57-3FA3-449B-BD7C-4E1A477A4406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0FBCA59-67F7-44D1-A13E-0F460157C4C2}"/>
              </a:ext>
            </a:extLst>
          </p:cNvPr>
          <p:cNvGrpSpPr/>
          <p:nvPr/>
        </p:nvGrpSpPr>
        <p:grpSpPr>
          <a:xfrm>
            <a:off x="3230237" y="4000447"/>
            <a:ext cx="1780907" cy="872780"/>
            <a:chOff x="1279669" y="2701613"/>
            <a:chExt cx="1780907" cy="872780"/>
          </a:xfrm>
        </p:grpSpPr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9BE5B5E8-EBCE-40D8-8022-7363DEB580B0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FD72856D-BD91-4947-ABF6-6B6067953070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3F4E4665-3A12-4ADD-9349-0466AD9379E9}"/>
              </a:ext>
            </a:extLst>
          </p:cNvPr>
          <p:cNvSpPr/>
          <p:nvPr/>
        </p:nvSpPr>
        <p:spPr>
          <a:xfrm>
            <a:off x="1138404" y="1550069"/>
            <a:ext cx="9989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투자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3" y="364172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err="1"/>
              <a:t>리워드</a:t>
            </a:r>
            <a:r>
              <a:rPr lang="ko-KR" altLang="en-US" sz="1000" b="1" dirty="0"/>
              <a:t> </a:t>
            </a:r>
            <a:r>
              <a:rPr lang="ko-KR" altLang="en-US" sz="1000" b="1" dirty="0" smtClean="0"/>
              <a:t>프로젝트</a:t>
            </a:r>
            <a:endParaRPr lang="en-US" altLang="ko-KR" sz="1000" b="1" dirty="0"/>
          </a:p>
        </p:txBody>
      </p: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BB658F42-DC14-4DB6-8FC1-FFF5E566022F}"/>
              </a:ext>
            </a:extLst>
          </p:cNvPr>
          <p:cNvGrpSpPr/>
          <p:nvPr/>
        </p:nvGrpSpPr>
        <p:grpSpPr>
          <a:xfrm>
            <a:off x="5164189" y="3995105"/>
            <a:ext cx="1780907" cy="872780"/>
            <a:chOff x="1279669" y="2701613"/>
            <a:chExt cx="1780907" cy="872780"/>
          </a:xfrm>
        </p:grpSpPr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29B2BDD3-6C9E-4BEC-BAE7-98CEEF664C5F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0E92DC2-FE42-4EA1-9DAD-3DCECDDA2F96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이등변 삼각형 1"/>
          <p:cNvSpPr/>
          <p:nvPr/>
        </p:nvSpPr>
        <p:spPr>
          <a:xfrm rot="5400000">
            <a:off x="7145180" y="2522939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6200000" flipH="1">
            <a:off x="850740" y="2522940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rot="5400000">
            <a:off x="7145179" y="4671701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/>
          <p:cNvSpPr/>
          <p:nvPr/>
        </p:nvSpPr>
        <p:spPr>
          <a:xfrm rot="16200000" flipH="1">
            <a:off x="850739" y="464439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82" y="5990322"/>
            <a:ext cx="6046817" cy="605628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="" xmlns:a16="http://schemas.microsoft.com/office/drawing/2014/main" id="{02DFCA5E-27E6-453B-A74E-8FFA6D4493D2}"/>
              </a:ext>
            </a:extLst>
          </p:cNvPr>
          <p:cNvSpPr/>
          <p:nvPr/>
        </p:nvSpPr>
        <p:spPr>
          <a:xfrm>
            <a:off x="1138404" y="5802662"/>
            <a:ext cx="11272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/>
              <a:t>새로운 프로젝트</a:t>
            </a:r>
            <a:endParaRPr lang="en-US" altLang="ko-KR" sz="1000" b="1" dirty="0"/>
          </a:p>
        </p:txBody>
      </p:sp>
      <p:sp>
        <p:nvSpPr>
          <p:cNvPr id="174" name="Google Shape;174;g7c553259d1_0_81"/>
          <p:cNvSpPr/>
          <p:nvPr/>
        </p:nvSpPr>
        <p:spPr>
          <a:xfrm>
            <a:off x="3953001" y="191354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6663350" y="323852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107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2359905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user_w_sh_main_3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메인화면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b="1" dirty="0"/>
          </a:p>
        </p:txBody>
      </p:sp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59684405"/>
              </p:ext>
            </p:extLst>
          </p:nvPr>
        </p:nvGraphicFramePr>
        <p:xfrm>
          <a:off x="8509686" y="1289960"/>
          <a:ext cx="3532000" cy="2479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Footer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회사정보</a:t>
                      </a:r>
                      <a:r>
                        <a:rPr lang="en-US" altLang="ko-KR" sz="1200" b="0" u="none" strike="noStrike" cap="none" dirty="0" smtClean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고객센터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200" b="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앱다운로드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2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sz="12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QR</a:t>
                      </a: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코드</a:t>
                      </a:r>
                      <a:endParaRPr lang="ko-KR" altLang="en-US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스캔시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다운로드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투자위험 고지</a:t>
                      </a: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하단 고정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Google Shape;204;g7c553259d1_0_81"/>
          <p:cNvSpPr/>
          <p:nvPr/>
        </p:nvSpPr>
        <p:spPr>
          <a:xfrm>
            <a:off x="6997933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7c553259d1_0_81"/>
          <p:cNvSpPr/>
          <p:nvPr/>
        </p:nvSpPr>
        <p:spPr>
          <a:xfrm>
            <a:off x="6067949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7c553259d1_0_81"/>
          <p:cNvSpPr/>
          <p:nvPr/>
        </p:nvSpPr>
        <p:spPr>
          <a:xfrm>
            <a:off x="6532942" y="78391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1CF895EC-4CA6-4152-B89B-D57247AF3DCC}"/>
              </a:ext>
            </a:extLst>
          </p:cNvPr>
          <p:cNvGrpSpPr/>
          <p:nvPr/>
        </p:nvGrpSpPr>
        <p:grpSpPr>
          <a:xfrm>
            <a:off x="1271431" y="3048153"/>
            <a:ext cx="1780907" cy="1536646"/>
            <a:chOff x="1279669" y="2693732"/>
            <a:chExt cx="1780907" cy="1536646"/>
          </a:xfrm>
        </p:grpSpPr>
        <p:grpSp>
          <p:nvGrpSpPr>
            <p:cNvPr id="98" name="그룹 97">
              <a:extLst>
                <a:ext uri="{FF2B5EF4-FFF2-40B4-BE49-F238E27FC236}">
                  <a16:creationId xmlns="" xmlns:a16="http://schemas.microsoft.com/office/drawing/2014/main" id="{324579E0-3142-4FB3-BA76-6620FE1898E7}"/>
                </a:ext>
              </a:extLst>
            </p:cNvPr>
            <p:cNvGrpSpPr/>
            <p:nvPr/>
          </p:nvGrpSpPr>
          <p:grpSpPr>
            <a:xfrm>
              <a:off x="1289135" y="2693732"/>
              <a:ext cx="1771441" cy="1536646"/>
              <a:chOff x="1289135" y="2693732"/>
              <a:chExt cx="1771441" cy="1536646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="" xmlns:a16="http://schemas.microsoft.com/office/drawing/2014/main" id="{6F7A6A4C-FC77-430A-B8F6-6B0590C6CD41}"/>
                  </a:ext>
                </a:extLst>
              </p:cNvPr>
              <p:cNvSpPr/>
              <p:nvPr/>
            </p:nvSpPr>
            <p:spPr>
              <a:xfrm>
                <a:off x="1289135" y="3563712"/>
                <a:ext cx="1771441" cy="6666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주식회사 메탈로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눈앞에서 직접 연주하는 듯한 생생함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&lt;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메탈로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VINCENT&gt; </a:t>
                </a:r>
              </a:p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149% |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리워드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| D-18</a:t>
                </a: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52596166-8ACC-4581-9CD9-D6258C11DB36}"/>
                  </a:ext>
                </a:extLst>
              </p:cNvPr>
              <p:cNvSpPr/>
              <p:nvPr/>
            </p:nvSpPr>
            <p:spPr>
              <a:xfrm>
                <a:off x="1289135" y="2693732"/>
                <a:ext cx="1771441" cy="88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C4DB67EA-01B0-42C4-8288-B2C017929EBA}"/>
                </a:ext>
              </a:extLst>
            </p:cNvPr>
            <p:cNvGrpSpPr/>
            <p:nvPr/>
          </p:nvGrpSpPr>
          <p:grpSpPr>
            <a:xfrm>
              <a:off x="1279669" y="2701613"/>
              <a:ext cx="1780907" cy="872780"/>
              <a:chOff x="1279669" y="2701613"/>
              <a:chExt cx="1780907" cy="872780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="" xmlns:a16="http://schemas.microsoft.com/office/drawing/2014/main" id="{833D6AF0-DA8D-4DB5-9AAE-E7CB20A33157}"/>
                  </a:ext>
                </a:extLst>
              </p:cNvPr>
              <p:cNvCxnSpPr/>
              <p:nvPr/>
            </p:nvCxnSpPr>
            <p:spPr>
              <a:xfrm>
                <a:off x="1279669" y="2701613"/>
                <a:ext cx="1780907" cy="86209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="" xmlns:a16="http://schemas.microsoft.com/office/drawing/2014/main" id="{B7FCA576-CF77-4CB9-AD25-76E5AFEC6DB3}"/>
                  </a:ext>
                </a:extLst>
              </p:cNvPr>
              <p:cNvCxnSpPr/>
              <p:nvPr/>
            </p:nvCxnSpPr>
            <p:spPr>
              <a:xfrm flipH="1">
                <a:off x="1289135" y="2701613"/>
                <a:ext cx="1771441" cy="8727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D4FC93BE-2AD0-4C63-8B50-5DB9A52D5329}"/>
              </a:ext>
            </a:extLst>
          </p:cNvPr>
          <p:cNvGrpSpPr/>
          <p:nvPr/>
        </p:nvGrpSpPr>
        <p:grpSpPr>
          <a:xfrm>
            <a:off x="3278866" y="3048153"/>
            <a:ext cx="1771441" cy="1536646"/>
            <a:chOff x="1289135" y="2693732"/>
            <a:chExt cx="1771441" cy="1536646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792232A-9A16-4AF4-BC51-42F275557B4E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62E392C7-7617-46DF-A821-C75943DA00AB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BC0A06C1-CE67-415A-B37B-74D7322B4F12}"/>
              </a:ext>
            </a:extLst>
          </p:cNvPr>
          <p:cNvGrpSpPr/>
          <p:nvPr/>
        </p:nvGrpSpPr>
        <p:grpSpPr>
          <a:xfrm>
            <a:off x="5218252" y="3048153"/>
            <a:ext cx="1771441" cy="1536646"/>
            <a:chOff x="1289135" y="2693732"/>
            <a:chExt cx="1771441" cy="1536646"/>
          </a:xfrm>
        </p:grpSpPr>
        <p:sp>
          <p:nvSpPr>
            <p:cNvPr id="108" name="직사각형 107">
              <a:extLst>
                <a:ext uri="{FF2B5EF4-FFF2-40B4-BE49-F238E27FC236}">
                  <a16:creationId xmlns="" xmlns:a16="http://schemas.microsoft.com/office/drawing/2014/main" id="{F4147114-6A0B-4928-AAC1-CD08B4CF4064}"/>
                </a:ext>
              </a:extLst>
            </p:cNvPr>
            <p:cNvSpPr/>
            <p:nvPr/>
          </p:nvSpPr>
          <p:spPr>
            <a:xfrm>
              <a:off x="1289135" y="3563712"/>
              <a:ext cx="1771441" cy="6666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900" dirty="0">
                  <a:solidFill>
                    <a:schemeClr val="tx1"/>
                  </a:solidFill>
                </a:rPr>
                <a:t>주식회사 메탈로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r>
                <a:rPr lang="ko-KR" altLang="en-US" sz="900" dirty="0">
                  <a:solidFill>
                    <a:schemeClr val="tx1"/>
                  </a:solidFill>
                </a:rPr>
                <a:t>눈앞에서 직접 연주하는 듯한 생생함 </a:t>
              </a:r>
              <a:r>
                <a:rPr lang="en-US" altLang="ko-KR" sz="900" dirty="0">
                  <a:solidFill>
                    <a:schemeClr val="tx1"/>
                  </a:solidFill>
                </a:rPr>
                <a:t>&lt;</a:t>
              </a:r>
              <a:r>
                <a:rPr lang="ko-KR" altLang="en-US" sz="900" dirty="0">
                  <a:solidFill>
                    <a:schemeClr val="tx1"/>
                  </a:solidFill>
                </a:rPr>
                <a:t>메탈로 </a:t>
              </a:r>
              <a:r>
                <a:rPr lang="en-US" altLang="ko-KR" sz="900" dirty="0">
                  <a:solidFill>
                    <a:schemeClr val="tx1"/>
                  </a:solidFill>
                </a:rPr>
                <a:t>VINCENT&gt; 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149% | </a:t>
              </a:r>
              <a:r>
                <a:rPr lang="ko-KR" altLang="en-US" sz="900" dirty="0">
                  <a:solidFill>
                    <a:schemeClr val="tx1"/>
                  </a:solidFill>
                </a:rPr>
                <a:t>리워드 </a:t>
              </a:r>
              <a:r>
                <a:rPr lang="en-US" altLang="ko-KR" sz="900" dirty="0">
                  <a:solidFill>
                    <a:schemeClr val="tx1"/>
                  </a:solidFill>
                </a:rPr>
                <a:t>| D-18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="" xmlns:a16="http://schemas.microsoft.com/office/drawing/2014/main" id="{70B2FBF0-8250-4DE5-A887-B582B056F8BC}"/>
                </a:ext>
              </a:extLst>
            </p:cNvPr>
            <p:cNvSpPr/>
            <p:nvPr/>
          </p:nvSpPr>
          <p:spPr>
            <a:xfrm>
              <a:off x="1289135" y="2693732"/>
              <a:ext cx="1771441" cy="8806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="" xmlns:a16="http://schemas.microsoft.com/office/drawing/2014/main" id="{7080A62B-4D8E-4B18-8711-1F424C0CAFE5}"/>
              </a:ext>
            </a:extLst>
          </p:cNvPr>
          <p:cNvGrpSpPr/>
          <p:nvPr/>
        </p:nvGrpSpPr>
        <p:grpSpPr>
          <a:xfrm>
            <a:off x="3284300" y="3056034"/>
            <a:ext cx="1780907" cy="872780"/>
            <a:chOff x="1279669" y="2701613"/>
            <a:chExt cx="1780907" cy="87278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91C05B51-07C0-4CBB-A1F1-72B73F556FFC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C3CDA679-5C4A-413C-B62D-3A69028B3D14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6D19EADA-B035-420B-96C1-9EF8F33EC6D5}"/>
              </a:ext>
            </a:extLst>
          </p:cNvPr>
          <p:cNvSpPr/>
          <p:nvPr/>
        </p:nvSpPr>
        <p:spPr>
          <a:xfrm>
            <a:off x="1192466" y="2697309"/>
            <a:ext cx="1428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/>
              <a:t>다가올 </a:t>
            </a:r>
            <a:r>
              <a:rPr lang="ko-KR" altLang="en-US" sz="1000" b="1" dirty="0" err="1"/>
              <a:t>펀딩</a:t>
            </a:r>
            <a:r>
              <a:rPr lang="ko-KR" altLang="en-US" sz="1000" b="1" dirty="0"/>
              <a:t> </a:t>
            </a:r>
            <a:r>
              <a:rPr lang="ko-KR" altLang="en-US" sz="1000" b="1" dirty="0" err="1" smtClean="0"/>
              <a:t>미리보기</a:t>
            </a:r>
            <a:endParaRPr lang="en-US" altLang="ko-KR" sz="1000" b="1" dirty="0"/>
          </a:p>
        </p:txBody>
      </p: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24529BFF-1720-4D93-A225-75C98B4F3B80}"/>
              </a:ext>
            </a:extLst>
          </p:cNvPr>
          <p:cNvGrpSpPr/>
          <p:nvPr/>
        </p:nvGrpSpPr>
        <p:grpSpPr>
          <a:xfrm>
            <a:off x="5218252" y="3050692"/>
            <a:ext cx="1780907" cy="872780"/>
            <a:chOff x="1279669" y="2701613"/>
            <a:chExt cx="1780907" cy="872780"/>
          </a:xfrm>
        </p:grpSpPr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03516341-6A1F-4D1E-9B5D-950B0D88F904}"/>
                </a:ext>
              </a:extLst>
            </p:cNvPr>
            <p:cNvCxnSpPr/>
            <p:nvPr/>
          </p:nvCxnSpPr>
          <p:spPr>
            <a:xfrm>
              <a:off x="1279669" y="2701613"/>
              <a:ext cx="1780907" cy="862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A00426B0-A791-4143-8821-D449618EE0DE}"/>
                </a:ext>
              </a:extLst>
            </p:cNvPr>
            <p:cNvCxnSpPr/>
            <p:nvPr/>
          </p:nvCxnSpPr>
          <p:spPr>
            <a:xfrm flipH="1">
              <a:off x="1289135" y="2701613"/>
              <a:ext cx="1771441" cy="872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이등변 삼각형 59"/>
          <p:cNvSpPr/>
          <p:nvPr/>
        </p:nvSpPr>
        <p:spPr>
          <a:xfrm rot="5400000">
            <a:off x="7199242" y="3875572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/>
          <p:cNvSpPr/>
          <p:nvPr/>
        </p:nvSpPr>
        <p:spPr>
          <a:xfrm rot="16200000" flipH="1">
            <a:off x="904802" y="3848263"/>
            <a:ext cx="238897" cy="18123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0" y="1289960"/>
            <a:ext cx="6644647" cy="113752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77995"/>
              </p:ext>
            </p:extLst>
          </p:nvPr>
        </p:nvGraphicFramePr>
        <p:xfrm>
          <a:off x="167479" y="5381613"/>
          <a:ext cx="8022675" cy="124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2675"/>
              </a:tblGrid>
              <a:tr h="81600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2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투자위험고지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비상장기업 투자는 원금 손실의 가능성이 크니 </a:t>
                      </a:r>
                      <a:r>
                        <a:rPr lang="ko-KR" altLang="en-US" sz="700" u="sng" dirty="0" smtClean="0">
                          <a:solidFill>
                            <a:schemeClr val="bg1"/>
                          </a:solidFill>
                        </a:rPr>
                        <a:t>투자 위험 안내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꼭 확인하세요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</a:t>
                      </a:r>
                      <a:r>
                        <a:rPr lang="ko-KR" altLang="en-US" sz="7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딩</a:t>
                      </a:r>
                      <a:r>
                        <a:rPr lang="ko-KR" altLang="en-US" sz="7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크라우드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펀딩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플랫폼을 제공하는 중개자로 자금을 모집하는 당사자가 아니며</a:t>
                      </a:r>
                      <a:r>
                        <a:rPr lang="en-US" altLang="ko-KR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투자손실의 위험을 보전하거나 </a:t>
                      </a:r>
                      <a:r>
                        <a:rPr lang="ko-KR" altLang="en-US" sz="7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보상품</a:t>
                      </a:r>
                      <a:r>
                        <a:rPr lang="ko-KR" altLang="en-US" sz="7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제공을 보장해 드리지 못합니다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0841"/>
              </p:ext>
            </p:extLst>
          </p:nvPr>
        </p:nvGraphicFramePr>
        <p:xfrm>
          <a:off x="2131720" y="5460990"/>
          <a:ext cx="1960101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734"/>
                <a:gridCol w="1253367"/>
              </a:tblGrid>
              <a:tr h="1445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Fun</a:t>
                      </a:r>
                      <a:r>
                        <a:rPr lang="ko-KR" altLang="en-US" sz="700" baseline="0" dirty="0" err="1" smtClean="0">
                          <a:solidFill>
                            <a:schemeClr val="tx1"/>
                          </a:solidFill>
                        </a:rPr>
                        <a:t>딩</a:t>
                      </a:r>
                      <a:r>
                        <a:rPr lang="ko-KR" altLang="en-US" sz="700" baseline="0" dirty="0" smtClean="0">
                          <a:solidFill>
                            <a:schemeClr val="tx1"/>
                          </a:solidFill>
                        </a:rPr>
                        <a:t> ㈜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>
                          <a:solidFill>
                            <a:schemeClr val="tx1"/>
                          </a:solidFill>
                        </a:rPr>
                        <a:t>사업자등록번호 </a:t>
                      </a:r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220-88-37661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서울특별시 종로구 미려빌딩</a:t>
                      </a:r>
                      <a:r>
                        <a:rPr lang="en-US" altLang="ko-KR" sz="700" dirty="0" smtClean="0"/>
                        <a:t>6</a:t>
                      </a:r>
                      <a:r>
                        <a:rPr lang="ko-KR" altLang="en-US" sz="700" dirty="0" smtClean="0"/>
                        <a:t>층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547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/>
                        <a:t>© WADIZ Platform Co., Ltd.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67744"/>
              </p:ext>
            </p:extLst>
          </p:nvPr>
        </p:nvGraphicFramePr>
        <p:xfrm>
          <a:off x="4258696" y="5428788"/>
          <a:ext cx="1215339" cy="4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39"/>
              </a:tblGrid>
              <a:tr h="235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 altLang="ko-KR" sz="600" baseline="0" dirty="0" smtClean="0">
                          <a:solidFill>
                            <a:schemeClr val="tx1"/>
                          </a:solidFill>
                        </a:rPr>
                        <a:t> : ezen2@gmail.com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59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/>
                        <a:t>고객센터 </a:t>
                      </a:r>
                      <a:r>
                        <a:rPr lang="en-US" altLang="ko-KR" sz="700" dirty="0" smtClean="0"/>
                        <a:t>: 0000-0000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5728997" y="5460990"/>
            <a:ext cx="1283303" cy="704330"/>
            <a:chOff x="5714630" y="5510356"/>
            <a:chExt cx="1283303" cy="7043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3824" y="5510356"/>
              <a:ext cx="497206" cy="49720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0727" y="5510356"/>
              <a:ext cx="497206" cy="497206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714630" y="6014631"/>
              <a:ext cx="723275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 err="1" smtClean="0"/>
                <a:t>안드로이드앱</a:t>
              </a:r>
              <a:endParaRPr lang="ko-KR" altLang="en-US" sz="700" dirty="0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525551" y="6014631"/>
              <a:ext cx="44755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700" dirty="0" smtClean="0"/>
                <a:t>IOS </a:t>
              </a:r>
              <a:r>
                <a:rPr lang="ko-KR" altLang="en-US" sz="700" dirty="0" err="1" smtClean="0"/>
                <a:t>앱</a:t>
              </a:r>
              <a:endParaRPr lang="ko-KR" altLang="en-US" sz="700" dirty="0"/>
            </a:p>
          </p:txBody>
        </p:sp>
      </p:grpSp>
      <p:sp>
        <p:nvSpPr>
          <p:cNvPr id="173" name="Google Shape;173;g7c553259d1_0_81"/>
          <p:cNvSpPr/>
          <p:nvPr/>
        </p:nvSpPr>
        <p:spPr>
          <a:xfrm>
            <a:off x="833445" y="528705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7c553259d1_0_81"/>
          <p:cNvSpPr/>
          <p:nvPr/>
        </p:nvSpPr>
        <p:spPr>
          <a:xfrm>
            <a:off x="5810738" y="510206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7c553259d1_0_81"/>
          <p:cNvSpPr/>
          <p:nvPr/>
        </p:nvSpPr>
        <p:spPr>
          <a:xfrm>
            <a:off x="3872559" y="592680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06" y="5407003"/>
            <a:ext cx="726436" cy="72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29208347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admin_a_sh_login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로그인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26285786"/>
              </p:ext>
            </p:extLst>
          </p:nvPr>
        </p:nvGraphicFramePr>
        <p:xfrm>
          <a:off x="8509686" y="1289960"/>
          <a:ext cx="3532000" cy="177187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200" b="0" u="none" strike="noStrike" cap="none" dirty="0" smtClean="0">
                          <a:solidFill>
                            <a:schemeClr val="dk1"/>
                          </a:solidFill>
                        </a:rPr>
                        <a:t>배경 이미지 삽입</a:t>
                      </a:r>
                      <a:endParaRPr lang="en-US" altLang="ko-KR" sz="12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78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u="none" strike="noStrike" cap="none" baseline="0" dirty="0" smtClean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lang="en-US" altLang="ko-KR" sz="1600" b="0" u="none" strike="noStrike" cap="none" baseline="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 err="1" smtClean="0">
                          <a:solidFill>
                            <a:schemeClr val="dk1"/>
                          </a:solidFill>
                        </a:rPr>
                        <a:t>메인페이지로</a:t>
                      </a: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</a:rPr>
                        <a:t> 이동</a:t>
                      </a:r>
                      <a:endParaRPr lang="en-US" altLang="ko-KR" sz="12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971800" y="3777456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비밀번호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971800" y="3181350"/>
            <a:ext cx="23622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endParaRPr lang="ko-KR" altLang="en-US" sz="1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971800" y="4335912"/>
            <a:ext cx="2362200" cy="400050"/>
          </a:xfrm>
          <a:prstGeom prst="rect">
            <a:avLst/>
          </a:prstGeom>
          <a:solidFill>
            <a:srgbClr val="DC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smtClean="0">
                <a:solidFill>
                  <a:schemeClr val="bg1"/>
                </a:solidFill>
              </a:rPr>
              <a:t>로그인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81300" y="2570163"/>
            <a:ext cx="2362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로그인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0" name="Google Shape;173;g7c553259d1_0_81"/>
          <p:cNvSpPr/>
          <p:nvPr/>
        </p:nvSpPr>
        <p:spPr>
          <a:xfrm>
            <a:off x="1132868" y="195717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;g7c553259d1_0_81"/>
          <p:cNvSpPr/>
          <p:nvPr/>
        </p:nvSpPr>
        <p:spPr>
          <a:xfrm>
            <a:off x="2478600" y="437363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67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1845</Words>
  <Application>Microsoft Office PowerPoint</Application>
  <PresentationFormat>와이드스크린</PresentationFormat>
  <Paragraphs>618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Malgun Gothic</vt:lpstr>
      <vt:lpstr>Arial</vt:lpstr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61</cp:revision>
  <dcterms:created xsi:type="dcterms:W3CDTF">2020-01-16T07:12:04Z</dcterms:created>
  <dcterms:modified xsi:type="dcterms:W3CDTF">2020-02-04T08:24:22Z</dcterms:modified>
</cp:coreProperties>
</file>