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0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69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268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267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85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74390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555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827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7460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835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9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010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1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75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6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306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63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54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59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47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566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32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237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55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94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80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3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293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563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7970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88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2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057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0331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90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13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96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766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2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616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58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94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415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788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0280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290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81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624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92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56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510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9307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96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270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294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9397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16157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0623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2503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307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6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311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42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351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953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3179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0369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25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6793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037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1441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15701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428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694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131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931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700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0712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0159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1443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7411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18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5621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42127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23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4367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72796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8532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3567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5342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93145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6823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96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932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5606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7373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4835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068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0552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9104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3333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4079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6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김현태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카테고리 메뉴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카테고리 메인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상세 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프로젝트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신고 페이지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70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4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6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  <p:extLst>
      <p:ext uri="{BB962C8B-B14F-4D97-AF65-F5344CB8AC3E}">
        <p14:creationId xmlns:p14="http://schemas.microsoft.com/office/powerpoint/2010/main" val="10164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권기범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err="1" smtClean="0"/>
              <a:t>User_Q&amp;A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</a:t>
            </a:r>
          </a:p>
          <a:p>
            <a:r>
              <a:rPr lang="en-US" altLang="ko-KR" dirty="0" err="1" smtClean="0"/>
              <a:t>Admind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관리</a:t>
            </a:r>
            <a:endParaRPr lang="en-US" altLang="ko-KR" dirty="0" smtClean="0"/>
          </a:p>
          <a:p>
            <a:r>
              <a:rPr lang="en-US" altLang="ko-KR" dirty="0" err="1" smtClean="0"/>
              <a:t>Admind_Q&amp;A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 err="1"/>
              <a:t>Admind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66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66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0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2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1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45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5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163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03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상담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 화면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69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3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4" y="1280080"/>
            <a:ext cx="4356636" cy="248102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7" y="1556217"/>
            <a:ext cx="3381656" cy="5081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03" y="3981167"/>
            <a:ext cx="6088437" cy="2656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443" y="281658"/>
            <a:ext cx="2332224" cy="2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3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6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1" y="1501123"/>
            <a:ext cx="1992904" cy="206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8" y="1501124"/>
            <a:ext cx="1853914" cy="206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50" y="1376416"/>
            <a:ext cx="1489100" cy="1159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74" y="4489733"/>
            <a:ext cx="5987196" cy="2263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322" y="2774394"/>
            <a:ext cx="2332224" cy="22389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71825">
            <a:off x="2069048" y="4832885"/>
            <a:ext cx="1178546" cy="9596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036" y="3891629"/>
            <a:ext cx="1436837" cy="123262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98404" y="576233"/>
            <a:ext cx="4762500" cy="5893659"/>
            <a:chOff x="838200" y="773841"/>
            <a:chExt cx="4762500" cy="58936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05000"/>
              <a:ext cx="4762500" cy="4762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787657" y="773841"/>
              <a:ext cx="2739302" cy="15489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CROWD FUNDING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21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26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/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이형준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등록 프로젝트 수정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등록 신청 프로젝트 검토 및 승인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카테고리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719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7552" y="1190054"/>
            <a:ext cx="11822153" cy="5569090"/>
            <a:chOff x="448406" y="180597"/>
            <a:chExt cx="11822153" cy="6588643"/>
          </a:xfrm>
        </p:grpSpPr>
        <p:pic>
          <p:nvPicPr>
            <p:cNvPr id="6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3240681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8;p13"/>
            <p:cNvSpPr txBox="1"/>
            <p:nvPr/>
          </p:nvSpPr>
          <p:spPr>
            <a:xfrm>
              <a:off x="448406" y="1160715"/>
              <a:ext cx="74596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pic>
          <p:nvPicPr>
            <p:cNvPr id="8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8567" y="1801787"/>
              <a:ext cx="708000" cy="14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63;p13"/>
            <p:cNvSpPr/>
            <p:nvPr/>
          </p:nvSpPr>
          <p:spPr>
            <a:xfrm>
              <a:off x="2183427" y="517504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로그인 </a:t>
              </a:r>
              <a:r>
                <a:rPr lang="en-US" altLang="ko" sz="1300" dirty="0" smtClean="0"/>
                <a:t>/ </a:t>
              </a:r>
              <a:r>
                <a:rPr lang="ko" altLang="en-US" sz="1300" dirty="0" smtClean="0"/>
                <a:t>회원가입</a:t>
              </a:r>
              <a:endParaRPr sz="1300" dirty="0"/>
            </a:p>
          </p:txBody>
        </p:sp>
        <p:sp>
          <p:nvSpPr>
            <p:cNvPr id="10" name="Google Shape;64;p13"/>
            <p:cNvSpPr/>
            <p:nvPr/>
          </p:nvSpPr>
          <p:spPr>
            <a:xfrm>
              <a:off x="2183427" y="186247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11" name="Google Shape;65;p13"/>
            <p:cNvSpPr/>
            <p:nvPr/>
          </p:nvSpPr>
          <p:spPr>
            <a:xfrm>
              <a:off x="2183427" y="241457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관심 프로젝트 등록</a:t>
              </a:r>
              <a:endParaRPr sz="1300" dirty="0"/>
            </a:p>
          </p:txBody>
        </p:sp>
        <p:sp>
          <p:nvSpPr>
            <p:cNvPr id="12" name="Google Shape;66;p13"/>
            <p:cNvSpPr/>
            <p:nvPr/>
          </p:nvSpPr>
          <p:spPr>
            <a:xfrm>
              <a:off x="2183427" y="296666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13" name="Google Shape;67;p13"/>
            <p:cNvSpPr/>
            <p:nvPr/>
          </p:nvSpPr>
          <p:spPr>
            <a:xfrm>
              <a:off x="2183427" y="18059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14" name="Google Shape;68;p13"/>
            <p:cNvSpPr/>
            <p:nvPr/>
          </p:nvSpPr>
          <p:spPr>
            <a:xfrm>
              <a:off x="2183427" y="732691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sp>
          <p:nvSpPr>
            <p:cNvPr id="15" name="Google Shape;69;p13"/>
            <p:cNvSpPr/>
            <p:nvPr/>
          </p:nvSpPr>
          <p:spPr>
            <a:xfrm>
              <a:off x="2183427" y="3518761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dk1"/>
                  </a:solidFill>
                </a:rPr>
                <a:t>프로젝트 신고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16" name="Google Shape;70;p13"/>
            <p:cNvSpPr/>
            <p:nvPr/>
          </p:nvSpPr>
          <p:spPr>
            <a:xfrm>
              <a:off x="2183427" y="462294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예치금 결제</a:t>
              </a:r>
              <a:endParaRPr sz="1300" dirty="0"/>
            </a:p>
          </p:txBody>
        </p:sp>
        <p:sp>
          <p:nvSpPr>
            <p:cNvPr id="17" name="Google Shape;71;p13"/>
            <p:cNvSpPr txBox="1"/>
            <p:nvPr/>
          </p:nvSpPr>
          <p:spPr>
            <a:xfrm>
              <a:off x="10934559" y="3147277"/>
              <a:ext cx="13360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sp>
          <p:nvSpPr>
            <p:cNvPr id="18" name="Google Shape;73;p13"/>
            <p:cNvSpPr/>
            <p:nvPr/>
          </p:nvSpPr>
          <p:spPr>
            <a:xfrm>
              <a:off x="2183427" y="5727140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개인정보관리</a:t>
              </a:r>
              <a:endParaRPr sz="1300" dirty="0"/>
            </a:p>
          </p:txBody>
        </p:sp>
        <p:sp>
          <p:nvSpPr>
            <p:cNvPr id="19" name="Google Shape;74;p13"/>
            <p:cNvSpPr/>
            <p:nvPr/>
          </p:nvSpPr>
          <p:spPr>
            <a:xfrm>
              <a:off x="5025321" y="6408240"/>
              <a:ext cx="1336000" cy="36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/>
                <a:t>실시간 채팅</a:t>
              </a:r>
              <a:endParaRPr sz="1300" dirty="0"/>
            </a:p>
          </p:txBody>
        </p:sp>
        <p:cxnSp>
          <p:nvCxnSpPr>
            <p:cNvPr id="20" name="Google Shape;101;p13"/>
            <p:cNvCxnSpPr>
              <a:stCxn id="8" idx="1"/>
              <a:endCxn id="22" idx="3"/>
            </p:cNvCxnSpPr>
            <p:nvPr/>
          </p:nvCxnSpPr>
          <p:spPr>
            <a:xfrm flipH="1" flipV="1">
              <a:off x="10192833" y="1040555"/>
              <a:ext cx="1055734" cy="1469232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78;p13"/>
            <p:cNvSpPr/>
            <p:nvPr/>
          </p:nvSpPr>
          <p:spPr>
            <a:xfrm>
              <a:off x="2183427" y="4070855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/>
                <a:t>게시판 확인</a:t>
              </a:r>
              <a:endParaRPr lang="en-US" altLang="ko-KR" sz="1300" dirty="0"/>
            </a:p>
          </p:txBody>
        </p:sp>
        <p:sp>
          <p:nvSpPr>
            <p:cNvPr id="22" name="Google Shape;102;p13"/>
            <p:cNvSpPr/>
            <p:nvPr/>
          </p:nvSpPr>
          <p:spPr>
            <a:xfrm>
              <a:off x="8323233" y="78455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/>
                <a:t>메인화면 관리</a:t>
              </a:r>
              <a:endParaRPr sz="1300"/>
            </a:p>
          </p:txBody>
        </p:sp>
        <p:sp>
          <p:nvSpPr>
            <p:cNvPr id="23" name="Google Shape;113;p13"/>
            <p:cNvSpPr/>
            <p:nvPr/>
          </p:nvSpPr>
          <p:spPr>
            <a:xfrm>
              <a:off x="8323233" y="257359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관리</a:t>
              </a:r>
              <a:endParaRPr sz="1300" dirty="0"/>
            </a:p>
          </p:txBody>
        </p:sp>
        <p:sp>
          <p:nvSpPr>
            <p:cNvPr id="24" name="Google Shape;98;p13"/>
            <p:cNvSpPr/>
            <p:nvPr/>
          </p:nvSpPr>
          <p:spPr>
            <a:xfrm>
              <a:off x="8323233" y="1629120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결제 관리</a:t>
              </a:r>
              <a:endParaRPr sz="1300" dirty="0"/>
            </a:p>
          </p:txBody>
        </p:sp>
        <p:sp>
          <p:nvSpPr>
            <p:cNvPr id="25" name="Google Shape;114;p13"/>
            <p:cNvSpPr/>
            <p:nvPr/>
          </p:nvSpPr>
          <p:spPr>
            <a:xfrm>
              <a:off x="8323233" y="346811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통계</a:t>
              </a:r>
              <a:endParaRPr sz="1300" dirty="0"/>
            </a:p>
          </p:txBody>
        </p:sp>
        <p:cxnSp>
          <p:nvCxnSpPr>
            <p:cNvPr id="26" name="Google Shape;116;p13"/>
            <p:cNvCxnSpPr>
              <a:stCxn id="8" idx="1"/>
              <a:endCxn id="23" idx="3"/>
            </p:cNvCxnSpPr>
            <p:nvPr/>
          </p:nvCxnSpPr>
          <p:spPr>
            <a:xfrm flipH="1">
              <a:off x="10192833" y="2509787"/>
              <a:ext cx="1055734" cy="31980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7;p13"/>
            <p:cNvCxnSpPr>
              <a:stCxn id="8" idx="1"/>
              <a:endCxn id="25" idx="3"/>
            </p:cNvCxnSpPr>
            <p:nvPr/>
          </p:nvCxnSpPr>
          <p:spPr>
            <a:xfrm flipH="1">
              <a:off x="10192833" y="2509787"/>
              <a:ext cx="1055734" cy="121432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118;p13"/>
            <p:cNvCxnSpPr>
              <a:stCxn id="8" idx="1"/>
              <a:endCxn id="24" idx="3"/>
            </p:cNvCxnSpPr>
            <p:nvPr/>
          </p:nvCxnSpPr>
          <p:spPr>
            <a:xfrm flipH="1" flipV="1">
              <a:off x="10192833" y="1885120"/>
              <a:ext cx="1055734" cy="624667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23;p13"/>
            <p:cNvSpPr/>
            <p:nvPr/>
          </p:nvSpPr>
          <p:spPr>
            <a:xfrm>
              <a:off x="8323233" y="5124643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회원관리</a:t>
              </a:r>
              <a:endParaRPr sz="1300" dirty="0"/>
            </a:p>
          </p:txBody>
        </p:sp>
        <p:cxnSp>
          <p:nvCxnSpPr>
            <p:cNvPr id="30" name="Google Shape;126;p13"/>
            <p:cNvCxnSpPr>
              <a:stCxn id="8" idx="1"/>
              <a:endCxn id="29" idx="3"/>
            </p:cNvCxnSpPr>
            <p:nvPr/>
          </p:nvCxnSpPr>
          <p:spPr>
            <a:xfrm flipH="1">
              <a:off x="10192833" y="2509787"/>
              <a:ext cx="1055734" cy="2870856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1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573457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8;p13"/>
            <p:cNvSpPr txBox="1"/>
            <p:nvPr/>
          </p:nvSpPr>
          <p:spPr>
            <a:xfrm>
              <a:off x="448406" y="3825481"/>
              <a:ext cx="74435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33" name="직선 화살표 연결선 32"/>
            <p:cNvCxnSpPr>
              <a:stCxn id="6" idx="3"/>
              <a:endCxn id="10" idx="1"/>
            </p:cNvCxnSpPr>
            <p:nvPr/>
          </p:nvCxnSpPr>
          <p:spPr>
            <a:xfrm flipV="1">
              <a:off x="1017945" y="2093279"/>
              <a:ext cx="1165482" cy="15014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6" idx="3"/>
              <a:endCxn id="11" idx="1"/>
            </p:cNvCxnSpPr>
            <p:nvPr/>
          </p:nvCxnSpPr>
          <p:spPr>
            <a:xfrm flipV="1">
              <a:off x="1017945" y="2645373"/>
              <a:ext cx="1165482" cy="9493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6" idx="3"/>
              <a:endCxn id="12" idx="1"/>
            </p:cNvCxnSpPr>
            <p:nvPr/>
          </p:nvCxnSpPr>
          <p:spPr>
            <a:xfrm flipV="1">
              <a:off x="1017945" y="3197467"/>
              <a:ext cx="1165482" cy="3972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6" idx="3"/>
              <a:endCxn id="15" idx="1"/>
            </p:cNvCxnSpPr>
            <p:nvPr/>
          </p:nvCxnSpPr>
          <p:spPr>
            <a:xfrm>
              <a:off x="1017945" y="3594681"/>
              <a:ext cx="1165482" cy="1548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3"/>
              <a:endCxn id="21" idx="1"/>
            </p:cNvCxnSpPr>
            <p:nvPr/>
          </p:nvCxnSpPr>
          <p:spPr>
            <a:xfrm>
              <a:off x="1017945" y="3594681"/>
              <a:ext cx="1165482" cy="7069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" idx="3"/>
              <a:endCxn id="16" idx="1"/>
            </p:cNvCxnSpPr>
            <p:nvPr/>
          </p:nvCxnSpPr>
          <p:spPr>
            <a:xfrm>
              <a:off x="1017945" y="3594681"/>
              <a:ext cx="1165482" cy="12590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6" idx="3"/>
              <a:endCxn id="9" idx="1"/>
            </p:cNvCxnSpPr>
            <p:nvPr/>
          </p:nvCxnSpPr>
          <p:spPr>
            <a:xfrm>
              <a:off x="1017945" y="3594681"/>
              <a:ext cx="1165482" cy="18111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3"/>
              <a:endCxn id="18" idx="1"/>
            </p:cNvCxnSpPr>
            <p:nvPr/>
          </p:nvCxnSpPr>
          <p:spPr>
            <a:xfrm>
              <a:off x="1017945" y="3594681"/>
              <a:ext cx="1165482" cy="2363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3"/>
              <a:endCxn id="13" idx="1"/>
            </p:cNvCxnSpPr>
            <p:nvPr/>
          </p:nvCxnSpPr>
          <p:spPr>
            <a:xfrm flipV="1">
              <a:off x="1017945" y="411397"/>
              <a:ext cx="1165482" cy="51606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3"/>
              <a:endCxn id="14" idx="1"/>
            </p:cNvCxnSpPr>
            <p:nvPr/>
          </p:nvCxnSpPr>
          <p:spPr>
            <a:xfrm>
              <a:off x="1017945" y="927457"/>
              <a:ext cx="1165482" cy="424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52" idx="1"/>
              <a:endCxn id="21" idx="3"/>
            </p:cNvCxnSpPr>
            <p:nvPr/>
          </p:nvCxnSpPr>
          <p:spPr>
            <a:xfrm flipH="1" flipV="1">
              <a:off x="4766627" y="4301655"/>
              <a:ext cx="3556606" cy="21820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4" idx="1"/>
              <a:endCxn id="14" idx="3"/>
            </p:cNvCxnSpPr>
            <p:nvPr/>
          </p:nvCxnSpPr>
          <p:spPr>
            <a:xfrm flipH="1" flipV="1">
              <a:off x="4766627" y="969891"/>
              <a:ext cx="3556606" cy="91522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1"/>
              <a:endCxn id="10" idx="3"/>
            </p:cNvCxnSpPr>
            <p:nvPr/>
          </p:nvCxnSpPr>
          <p:spPr>
            <a:xfrm flipH="1" flipV="1">
              <a:off x="4766627" y="2093279"/>
              <a:ext cx="3556606" cy="73631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3" idx="1"/>
              <a:endCxn id="11" idx="3"/>
            </p:cNvCxnSpPr>
            <p:nvPr/>
          </p:nvCxnSpPr>
          <p:spPr>
            <a:xfrm flipH="1" flipV="1">
              <a:off x="4766627" y="2645373"/>
              <a:ext cx="3556606" cy="184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9" idx="1"/>
              <a:endCxn id="9" idx="3"/>
            </p:cNvCxnSpPr>
            <p:nvPr/>
          </p:nvCxnSpPr>
          <p:spPr>
            <a:xfrm flipH="1">
              <a:off x="4766627" y="5380643"/>
              <a:ext cx="3556606" cy="252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9" idx="1"/>
              <a:endCxn id="18" idx="3"/>
            </p:cNvCxnSpPr>
            <p:nvPr/>
          </p:nvCxnSpPr>
          <p:spPr>
            <a:xfrm flipH="1">
              <a:off x="4766627" y="5380643"/>
              <a:ext cx="3556606" cy="57729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oogle Shape;68;p13"/>
            <p:cNvSpPr/>
            <p:nvPr/>
          </p:nvSpPr>
          <p:spPr>
            <a:xfrm>
              <a:off x="2183427" y="1297585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프로젝트 의견 교환</a:t>
              </a:r>
              <a:endParaRPr sz="1300" dirty="0"/>
            </a:p>
          </p:txBody>
        </p:sp>
        <p:cxnSp>
          <p:nvCxnSpPr>
            <p:cNvPr id="50" name="직선 화살표 연결선 49"/>
            <p:cNvCxnSpPr>
              <a:stCxn id="6" idx="3"/>
              <a:endCxn id="49" idx="1"/>
            </p:cNvCxnSpPr>
            <p:nvPr/>
          </p:nvCxnSpPr>
          <p:spPr>
            <a:xfrm flipV="1">
              <a:off x="1017945" y="1534785"/>
              <a:ext cx="1165482" cy="20598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1" idx="3"/>
              <a:endCxn id="49" idx="1"/>
            </p:cNvCxnSpPr>
            <p:nvPr/>
          </p:nvCxnSpPr>
          <p:spPr>
            <a:xfrm>
              <a:off x="1017945" y="927457"/>
              <a:ext cx="1165482" cy="60732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114;p13"/>
            <p:cNvSpPr/>
            <p:nvPr/>
          </p:nvSpPr>
          <p:spPr>
            <a:xfrm>
              <a:off x="8323233" y="4263858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게시판 관리</a:t>
              </a:r>
              <a:endParaRPr sz="1300" dirty="0"/>
            </a:p>
          </p:txBody>
        </p:sp>
        <p:cxnSp>
          <p:nvCxnSpPr>
            <p:cNvPr id="53" name="직선 화살표 연결선 52"/>
            <p:cNvCxnSpPr>
              <a:stCxn id="23" idx="1"/>
              <a:endCxn id="13" idx="3"/>
            </p:cNvCxnSpPr>
            <p:nvPr/>
          </p:nvCxnSpPr>
          <p:spPr>
            <a:xfrm flipH="1" flipV="1">
              <a:off x="4766627" y="411397"/>
              <a:ext cx="3556606" cy="241819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12" idx="3"/>
              <a:endCxn id="14" idx="3"/>
            </p:cNvCxnSpPr>
            <p:nvPr/>
          </p:nvCxnSpPr>
          <p:spPr>
            <a:xfrm flipV="1">
              <a:off x="4766627" y="969891"/>
              <a:ext cx="12700" cy="2227576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32" idx="2"/>
              <a:endCxn id="19" idx="1"/>
            </p:cNvCxnSpPr>
            <p:nvPr/>
          </p:nvCxnSpPr>
          <p:spPr>
            <a:xfrm rot="16200000" flipH="1">
              <a:off x="1848670" y="3412088"/>
              <a:ext cx="2148563" cy="420473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17" idx="2"/>
              <a:endCxn id="19" idx="3"/>
            </p:cNvCxnSpPr>
            <p:nvPr/>
          </p:nvCxnSpPr>
          <p:spPr>
            <a:xfrm rot="5400000">
              <a:off x="7424409" y="2410589"/>
              <a:ext cx="3115063" cy="5241238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4" idx="1"/>
              <a:endCxn id="6" idx="0"/>
            </p:cNvCxnSpPr>
            <p:nvPr/>
          </p:nvCxnSpPr>
          <p:spPr>
            <a:xfrm flipH="1">
              <a:off x="840945" y="969891"/>
              <a:ext cx="1342482" cy="22707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5882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2" y="809625"/>
            <a:ext cx="11851395" cy="36223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2" y="3157459"/>
            <a:ext cx="11851395" cy="36253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0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5" y="988092"/>
            <a:ext cx="11759704" cy="305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5" y="1525511"/>
            <a:ext cx="11759704" cy="52562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296988"/>
            <a:ext cx="12096750" cy="3649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0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3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8" y="0"/>
            <a:ext cx="12187410" cy="6858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67552" y="1098410"/>
            <a:ext cx="11822153" cy="5569090"/>
            <a:chOff x="448406" y="180597"/>
            <a:chExt cx="11822153" cy="6588643"/>
          </a:xfrm>
        </p:grpSpPr>
        <p:pic>
          <p:nvPicPr>
            <p:cNvPr id="23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3240681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8;p13"/>
            <p:cNvSpPr txBox="1"/>
            <p:nvPr/>
          </p:nvSpPr>
          <p:spPr>
            <a:xfrm>
              <a:off x="448406" y="1160715"/>
              <a:ext cx="74596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pic>
          <p:nvPicPr>
            <p:cNvPr id="25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8567" y="1801787"/>
              <a:ext cx="708000" cy="14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3;p13"/>
            <p:cNvSpPr/>
            <p:nvPr/>
          </p:nvSpPr>
          <p:spPr>
            <a:xfrm>
              <a:off x="2183427" y="517504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로그인 </a:t>
              </a:r>
              <a:r>
                <a:rPr lang="en-US" altLang="ko" sz="1300" dirty="0" smtClean="0"/>
                <a:t>/ </a:t>
              </a:r>
              <a:r>
                <a:rPr lang="ko" altLang="en-US" sz="1300" dirty="0" smtClean="0"/>
                <a:t>회원가입</a:t>
              </a:r>
              <a:endParaRPr sz="1300" dirty="0"/>
            </a:p>
          </p:txBody>
        </p:sp>
        <p:sp>
          <p:nvSpPr>
            <p:cNvPr id="27" name="Google Shape;64;p13"/>
            <p:cNvSpPr/>
            <p:nvPr/>
          </p:nvSpPr>
          <p:spPr>
            <a:xfrm>
              <a:off x="2183427" y="186247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/>
                <a:t>프로젝트 확인</a:t>
              </a:r>
              <a:endParaRPr sz="1300" dirty="0"/>
            </a:p>
          </p:txBody>
        </p:sp>
        <p:sp>
          <p:nvSpPr>
            <p:cNvPr id="28" name="Google Shape;65;p13"/>
            <p:cNvSpPr/>
            <p:nvPr/>
          </p:nvSpPr>
          <p:spPr>
            <a:xfrm>
              <a:off x="2183427" y="2414573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관심 프로젝트 등록</a:t>
              </a:r>
              <a:endParaRPr sz="1300" dirty="0"/>
            </a:p>
          </p:txBody>
        </p:sp>
        <p:sp>
          <p:nvSpPr>
            <p:cNvPr id="29" name="Google Shape;66;p13"/>
            <p:cNvSpPr/>
            <p:nvPr/>
          </p:nvSpPr>
          <p:spPr>
            <a:xfrm>
              <a:off x="2183427" y="296666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30" name="Google Shape;67;p13"/>
            <p:cNvSpPr/>
            <p:nvPr/>
          </p:nvSpPr>
          <p:spPr>
            <a:xfrm>
              <a:off x="2183427" y="180597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제작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31" name="Google Shape;68;p13"/>
            <p:cNvSpPr/>
            <p:nvPr/>
          </p:nvSpPr>
          <p:spPr>
            <a:xfrm>
              <a:off x="2183427" y="732691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sp>
          <p:nvSpPr>
            <p:cNvPr id="32" name="Google Shape;69;p13"/>
            <p:cNvSpPr/>
            <p:nvPr/>
          </p:nvSpPr>
          <p:spPr>
            <a:xfrm>
              <a:off x="2183427" y="3518761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dk1"/>
                  </a:solidFill>
                </a:rPr>
                <a:t>프로젝트 신고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33" name="Google Shape;70;p13"/>
            <p:cNvSpPr/>
            <p:nvPr/>
          </p:nvSpPr>
          <p:spPr>
            <a:xfrm>
              <a:off x="2183427" y="4622949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예치금 결제</a:t>
              </a:r>
              <a:endParaRPr sz="1300" dirty="0"/>
            </a:p>
          </p:txBody>
        </p:sp>
        <p:sp>
          <p:nvSpPr>
            <p:cNvPr id="34" name="Google Shape;71;p13"/>
            <p:cNvSpPr txBox="1"/>
            <p:nvPr/>
          </p:nvSpPr>
          <p:spPr>
            <a:xfrm>
              <a:off x="10934559" y="3147277"/>
              <a:ext cx="13360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sp>
          <p:nvSpPr>
            <p:cNvPr id="35" name="Google Shape;73;p13"/>
            <p:cNvSpPr/>
            <p:nvPr/>
          </p:nvSpPr>
          <p:spPr>
            <a:xfrm>
              <a:off x="2183427" y="5727140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 smtClean="0"/>
                <a:t>개인정보관리</a:t>
              </a:r>
              <a:endParaRPr sz="1300" dirty="0"/>
            </a:p>
          </p:txBody>
        </p:sp>
        <p:sp>
          <p:nvSpPr>
            <p:cNvPr id="36" name="Google Shape;74;p13"/>
            <p:cNvSpPr/>
            <p:nvPr/>
          </p:nvSpPr>
          <p:spPr>
            <a:xfrm>
              <a:off x="5025321" y="6408240"/>
              <a:ext cx="1336000" cy="36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 dirty="0"/>
                <a:t>실시간 채팅</a:t>
              </a:r>
              <a:endParaRPr sz="1300" dirty="0"/>
            </a:p>
          </p:txBody>
        </p:sp>
        <p:cxnSp>
          <p:nvCxnSpPr>
            <p:cNvPr id="37" name="Google Shape;101;p13"/>
            <p:cNvCxnSpPr>
              <a:stCxn id="25" idx="1"/>
              <a:endCxn id="39" idx="3"/>
            </p:cNvCxnSpPr>
            <p:nvPr/>
          </p:nvCxnSpPr>
          <p:spPr>
            <a:xfrm flipH="1" flipV="1">
              <a:off x="10192833" y="1040555"/>
              <a:ext cx="1055734" cy="1469232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" name="Google Shape;78;p13"/>
            <p:cNvSpPr/>
            <p:nvPr/>
          </p:nvSpPr>
          <p:spPr>
            <a:xfrm>
              <a:off x="2183427" y="4070855"/>
              <a:ext cx="2583200" cy="4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/>
                <a:t>게시판 확인</a:t>
              </a:r>
              <a:endParaRPr lang="en-US" altLang="ko-KR" sz="1300" dirty="0"/>
            </a:p>
          </p:txBody>
        </p:sp>
        <p:sp>
          <p:nvSpPr>
            <p:cNvPr id="39" name="Google Shape;102;p13"/>
            <p:cNvSpPr/>
            <p:nvPr/>
          </p:nvSpPr>
          <p:spPr>
            <a:xfrm>
              <a:off x="8323233" y="78455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" altLang="en-US" sz="1300"/>
                <a:t>메인화면 관리</a:t>
              </a:r>
              <a:endParaRPr sz="1300"/>
            </a:p>
          </p:txBody>
        </p:sp>
        <p:sp>
          <p:nvSpPr>
            <p:cNvPr id="40" name="Google Shape;113;p13"/>
            <p:cNvSpPr/>
            <p:nvPr/>
          </p:nvSpPr>
          <p:spPr>
            <a:xfrm>
              <a:off x="8323233" y="257359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관리</a:t>
              </a:r>
              <a:endParaRPr sz="1300" dirty="0"/>
            </a:p>
          </p:txBody>
        </p:sp>
        <p:sp>
          <p:nvSpPr>
            <p:cNvPr id="41" name="Google Shape;98;p13"/>
            <p:cNvSpPr/>
            <p:nvPr/>
          </p:nvSpPr>
          <p:spPr>
            <a:xfrm>
              <a:off x="8323233" y="1629120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결제 관리</a:t>
              </a:r>
              <a:endParaRPr sz="1300" dirty="0"/>
            </a:p>
          </p:txBody>
        </p:sp>
        <p:sp>
          <p:nvSpPr>
            <p:cNvPr id="42" name="Google Shape;114;p13"/>
            <p:cNvSpPr/>
            <p:nvPr/>
          </p:nvSpPr>
          <p:spPr>
            <a:xfrm>
              <a:off x="8323233" y="3468115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통계</a:t>
              </a:r>
              <a:endParaRPr sz="1300" dirty="0"/>
            </a:p>
          </p:txBody>
        </p:sp>
        <p:cxnSp>
          <p:nvCxnSpPr>
            <p:cNvPr id="43" name="Google Shape;116;p13"/>
            <p:cNvCxnSpPr>
              <a:stCxn id="25" idx="1"/>
              <a:endCxn id="40" idx="3"/>
            </p:cNvCxnSpPr>
            <p:nvPr/>
          </p:nvCxnSpPr>
          <p:spPr>
            <a:xfrm flipH="1">
              <a:off x="10192833" y="2509787"/>
              <a:ext cx="1055734" cy="31980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117;p13"/>
            <p:cNvCxnSpPr>
              <a:stCxn id="25" idx="1"/>
              <a:endCxn id="42" idx="3"/>
            </p:cNvCxnSpPr>
            <p:nvPr/>
          </p:nvCxnSpPr>
          <p:spPr>
            <a:xfrm flipH="1">
              <a:off x="10192833" y="2509787"/>
              <a:ext cx="1055734" cy="1214328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" name="Google Shape;118;p13"/>
            <p:cNvCxnSpPr>
              <a:stCxn id="25" idx="1"/>
              <a:endCxn id="41" idx="3"/>
            </p:cNvCxnSpPr>
            <p:nvPr/>
          </p:nvCxnSpPr>
          <p:spPr>
            <a:xfrm flipH="1" flipV="1">
              <a:off x="10192833" y="1885120"/>
              <a:ext cx="1055734" cy="624667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123;p13"/>
            <p:cNvSpPr/>
            <p:nvPr/>
          </p:nvSpPr>
          <p:spPr>
            <a:xfrm>
              <a:off x="8323233" y="5124643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회원관리</a:t>
              </a:r>
              <a:endParaRPr sz="1300" dirty="0"/>
            </a:p>
          </p:txBody>
        </p:sp>
        <p:cxnSp>
          <p:nvCxnSpPr>
            <p:cNvPr id="47" name="Google Shape;126;p13"/>
            <p:cNvCxnSpPr>
              <a:stCxn id="25" idx="1"/>
              <a:endCxn id="46" idx="3"/>
            </p:cNvCxnSpPr>
            <p:nvPr/>
          </p:nvCxnSpPr>
          <p:spPr>
            <a:xfrm flipH="1">
              <a:off x="10192833" y="2509787"/>
              <a:ext cx="1055734" cy="2870856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48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945" y="573457"/>
              <a:ext cx="354000" cy="7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8;p13"/>
            <p:cNvSpPr txBox="1"/>
            <p:nvPr/>
          </p:nvSpPr>
          <p:spPr>
            <a:xfrm>
              <a:off x="448406" y="3825481"/>
              <a:ext cx="744351" cy="614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50" name="직선 화살표 연결선 49"/>
            <p:cNvCxnSpPr>
              <a:stCxn id="23" idx="3"/>
              <a:endCxn id="27" idx="1"/>
            </p:cNvCxnSpPr>
            <p:nvPr/>
          </p:nvCxnSpPr>
          <p:spPr>
            <a:xfrm flipV="1">
              <a:off x="1017945" y="2093279"/>
              <a:ext cx="1165482" cy="15014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3" idx="3"/>
              <a:endCxn id="28" idx="1"/>
            </p:cNvCxnSpPr>
            <p:nvPr/>
          </p:nvCxnSpPr>
          <p:spPr>
            <a:xfrm flipV="1">
              <a:off x="1017945" y="2645373"/>
              <a:ext cx="1165482" cy="9493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3" idx="3"/>
              <a:endCxn id="29" idx="1"/>
            </p:cNvCxnSpPr>
            <p:nvPr/>
          </p:nvCxnSpPr>
          <p:spPr>
            <a:xfrm flipV="1">
              <a:off x="1017945" y="3197467"/>
              <a:ext cx="1165482" cy="3972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3" idx="3"/>
              <a:endCxn id="32" idx="1"/>
            </p:cNvCxnSpPr>
            <p:nvPr/>
          </p:nvCxnSpPr>
          <p:spPr>
            <a:xfrm>
              <a:off x="1017945" y="3594681"/>
              <a:ext cx="1165482" cy="1548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3" idx="3"/>
              <a:endCxn id="38" idx="1"/>
            </p:cNvCxnSpPr>
            <p:nvPr/>
          </p:nvCxnSpPr>
          <p:spPr>
            <a:xfrm>
              <a:off x="1017945" y="3594681"/>
              <a:ext cx="1165482" cy="7069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23" idx="3"/>
              <a:endCxn id="33" idx="1"/>
            </p:cNvCxnSpPr>
            <p:nvPr/>
          </p:nvCxnSpPr>
          <p:spPr>
            <a:xfrm>
              <a:off x="1017945" y="3594681"/>
              <a:ext cx="1165482" cy="12590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3" idx="3"/>
              <a:endCxn id="26" idx="1"/>
            </p:cNvCxnSpPr>
            <p:nvPr/>
          </p:nvCxnSpPr>
          <p:spPr>
            <a:xfrm>
              <a:off x="1017945" y="3594681"/>
              <a:ext cx="1165482" cy="18111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3" idx="3"/>
              <a:endCxn id="35" idx="1"/>
            </p:cNvCxnSpPr>
            <p:nvPr/>
          </p:nvCxnSpPr>
          <p:spPr>
            <a:xfrm>
              <a:off x="1017945" y="3594681"/>
              <a:ext cx="1165482" cy="2363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8" idx="3"/>
              <a:endCxn id="30" idx="1"/>
            </p:cNvCxnSpPr>
            <p:nvPr/>
          </p:nvCxnSpPr>
          <p:spPr>
            <a:xfrm flipV="1">
              <a:off x="1017945" y="411397"/>
              <a:ext cx="1165482" cy="51606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31" idx="1"/>
            </p:cNvCxnSpPr>
            <p:nvPr/>
          </p:nvCxnSpPr>
          <p:spPr>
            <a:xfrm>
              <a:off x="1017945" y="927457"/>
              <a:ext cx="1165482" cy="424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69" idx="1"/>
              <a:endCxn id="38" idx="3"/>
            </p:cNvCxnSpPr>
            <p:nvPr/>
          </p:nvCxnSpPr>
          <p:spPr>
            <a:xfrm flipH="1" flipV="1">
              <a:off x="4766627" y="4301655"/>
              <a:ext cx="3556606" cy="21820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1" idx="1"/>
              <a:endCxn id="31" idx="3"/>
            </p:cNvCxnSpPr>
            <p:nvPr/>
          </p:nvCxnSpPr>
          <p:spPr>
            <a:xfrm flipH="1" flipV="1">
              <a:off x="4766627" y="969891"/>
              <a:ext cx="3556606" cy="915229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0" idx="1"/>
              <a:endCxn id="27" idx="3"/>
            </p:cNvCxnSpPr>
            <p:nvPr/>
          </p:nvCxnSpPr>
          <p:spPr>
            <a:xfrm flipH="1" flipV="1">
              <a:off x="4766627" y="2093279"/>
              <a:ext cx="3556606" cy="73631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0" idx="1"/>
              <a:endCxn id="28" idx="3"/>
            </p:cNvCxnSpPr>
            <p:nvPr/>
          </p:nvCxnSpPr>
          <p:spPr>
            <a:xfrm flipH="1" flipV="1">
              <a:off x="4766627" y="2645373"/>
              <a:ext cx="3556606" cy="184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6" idx="1"/>
              <a:endCxn id="26" idx="3"/>
            </p:cNvCxnSpPr>
            <p:nvPr/>
          </p:nvCxnSpPr>
          <p:spPr>
            <a:xfrm flipH="1">
              <a:off x="4766627" y="5380643"/>
              <a:ext cx="3556606" cy="252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6" idx="1"/>
              <a:endCxn id="35" idx="3"/>
            </p:cNvCxnSpPr>
            <p:nvPr/>
          </p:nvCxnSpPr>
          <p:spPr>
            <a:xfrm flipH="1">
              <a:off x="4766627" y="5380643"/>
              <a:ext cx="3556606" cy="57729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Google Shape;68;p13"/>
            <p:cNvSpPr/>
            <p:nvPr/>
          </p:nvSpPr>
          <p:spPr>
            <a:xfrm>
              <a:off x="2183427" y="1297585"/>
              <a:ext cx="2583200" cy="47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프로젝트 의견 교환</a:t>
              </a:r>
              <a:endParaRPr sz="1300" dirty="0"/>
            </a:p>
          </p:txBody>
        </p:sp>
        <p:cxnSp>
          <p:nvCxnSpPr>
            <p:cNvPr id="67" name="직선 화살표 연결선 66"/>
            <p:cNvCxnSpPr>
              <a:stCxn id="23" idx="3"/>
              <a:endCxn id="66" idx="1"/>
            </p:cNvCxnSpPr>
            <p:nvPr/>
          </p:nvCxnSpPr>
          <p:spPr>
            <a:xfrm flipV="1">
              <a:off x="1017945" y="1534785"/>
              <a:ext cx="1165482" cy="20598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8" idx="3"/>
              <a:endCxn id="66" idx="1"/>
            </p:cNvCxnSpPr>
            <p:nvPr/>
          </p:nvCxnSpPr>
          <p:spPr>
            <a:xfrm>
              <a:off x="1017945" y="927457"/>
              <a:ext cx="1165482" cy="60732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14;p13"/>
            <p:cNvSpPr/>
            <p:nvPr/>
          </p:nvSpPr>
          <p:spPr>
            <a:xfrm>
              <a:off x="8323233" y="4263858"/>
              <a:ext cx="1869600" cy="51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게시판 관리</a:t>
              </a:r>
              <a:endParaRPr sz="1300" dirty="0"/>
            </a:p>
          </p:txBody>
        </p:sp>
        <p:cxnSp>
          <p:nvCxnSpPr>
            <p:cNvPr id="70" name="직선 화살표 연결선 69"/>
            <p:cNvCxnSpPr>
              <a:stCxn id="40" idx="1"/>
              <a:endCxn id="30" idx="3"/>
            </p:cNvCxnSpPr>
            <p:nvPr/>
          </p:nvCxnSpPr>
          <p:spPr>
            <a:xfrm flipH="1" flipV="1">
              <a:off x="4766627" y="411397"/>
              <a:ext cx="3556606" cy="241819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9" idx="3"/>
              <a:endCxn id="31" idx="3"/>
            </p:cNvCxnSpPr>
            <p:nvPr/>
          </p:nvCxnSpPr>
          <p:spPr>
            <a:xfrm flipV="1">
              <a:off x="4766627" y="969891"/>
              <a:ext cx="12700" cy="2227576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49" idx="2"/>
              <a:endCxn id="36" idx="1"/>
            </p:cNvCxnSpPr>
            <p:nvPr/>
          </p:nvCxnSpPr>
          <p:spPr>
            <a:xfrm rot="16200000" flipH="1">
              <a:off x="1848670" y="3412088"/>
              <a:ext cx="2148563" cy="420473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34" idx="2"/>
              <a:endCxn id="36" idx="3"/>
            </p:cNvCxnSpPr>
            <p:nvPr/>
          </p:nvCxnSpPr>
          <p:spPr>
            <a:xfrm rot="5400000">
              <a:off x="7424409" y="2410589"/>
              <a:ext cx="3115063" cy="5241238"/>
            </a:xfrm>
            <a:prstGeom prst="bent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31" idx="1"/>
              <a:endCxn id="23" idx="0"/>
            </p:cNvCxnSpPr>
            <p:nvPr/>
          </p:nvCxnSpPr>
          <p:spPr>
            <a:xfrm flipH="1">
              <a:off x="840945" y="969891"/>
              <a:ext cx="1342482" cy="22707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27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grpSp>
        <p:nvGrpSpPr>
          <p:cNvPr id="85" name="그룹 84"/>
          <p:cNvGrpSpPr/>
          <p:nvPr/>
        </p:nvGrpSpPr>
        <p:grpSpPr>
          <a:xfrm>
            <a:off x="2272552" y="1504372"/>
            <a:ext cx="5918948" cy="4664215"/>
            <a:chOff x="2272552" y="1504372"/>
            <a:chExt cx="5918948" cy="4664215"/>
          </a:xfrm>
        </p:grpSpPr>
        <p:grpSp>
          <p:nvGrpSpPr>
            <p:cNvPr id="21" name="그룹 20"/>
            <p:cNvGrpSpPr/>
            <p:nvPr/>
          </p:nvGrpSpPr>
          <p:grpSpPr>
            <a:xfrm>
              <a:off x="2272552" y="1504372"/>
              <a:ext cx="5918948" cy="4664215"/>
              <a:chOff x="2520202" y="1231760"/>
              <a:chExt cx="4330921" cy="3600435"/>
            </a:xfrm>
          </p:grpSpPr>
          <p:pic>
            <p:nvPicPr>
              <p:cNvPr id="5" name="Google Shape;55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35741" y="3818314"/>
                <a:ext cx="354000" cy="598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58;p13"/>
              <p:cNvSpPr txBox="1"/>
              <p:nvPr/>
            </p:nvSpPr>
            <p:spPr>
              <a:xfrm>
                <a:off x="2520202" y="2060211"/>
                <a:ext cx="745961" cy="51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7" tIns="121897" rIns="121897" bIns="121897" anchor="t" anchorCtr="0">
                <a:noAutofit/>
              </a:bodyPr>
              <a:lstStyle/>
              <a:p>
                <a:pPr algn="ctr"/>
                <a:r>
                  <a:rPr lang="ko-KR" altLang="en-US" sz="1300" b="1" dirty="0" smtClean="0"/>
                  <a:t>메이커</a:t>
                </a:r>
                <a:endParaRPr lang="en-US" altLang="ko" sz="1300" b="1" dirty="0"/>
              </a:p>
              <a:p>
                <a:pPr algn="ctr"/>
                <a:r>
                  <a:rPr lang="ko" altLang="en-US" sz="1300" b="1" dirty="0"/>
                  <a:t>회원</a:t>
                </a:r>
                <a:endParaRPr sz="1300" b="1" dirty="0"/>
              </a:p>
            </p:txBody>
          </p:sp>
          <p:sp>
            <p:nvSpPr>
              <p:cNvPr id="7" name="Google Shape;64;p13"/>
              <p:cNvSpPr/>
              <p:nvPr/>
            </p:nvSpPr>
            <p:spPr>
              <a:xfrm>
                <a:off x="4255223" y="2653381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ko-KR" altLang="en-US" sz="1300"/>
                  <a:t>프로젝트 확인</a:t>
                </a:r>
                <a:endParaRPr sz="1300" dirty="0"/>
              </a:p>
            </p:txBody>
          </p:sp>
          <p:sp>
            <p:nvSpPr>
              <p:cNvPr id="8" name="Google Shape;66;p13"/>
              <p:cNvSpPr/>
              <p:nvPr/>
            </p:nvSpPr>
            <p:spPr>
              <a:xfrm>
                <a:off x="4255223" y="3586702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/>
                  <a:t>프로젝트 펀딩</a:t>
                </a:r>
                <a:endParaRPr sz="1300" dirty="0"/>
              </a:p>
            </p:txBody>
          </p:sp>
          <p:sp>
            <p:nvSpPr>
              <p:cNvPr id="9" name="Google Shape;67;p13"/>
              <p:cNvSpPr/>
              <p:nvPr/>
            </p:nvSpPr>
            <p:spPr>
              <a:xfrm>
                <a:off x="4255223" y="1231760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프로젝트 제작</a:t>
                </a:r>
                <a:r>
                  <a:rPr lang="en-US" altLang="ko-KR" sz="1300" dirty="0" smtClean="0"/>
                  <a:t>(</a:t>
                </a:r>
                <a:r>
                  <a:rPr lang="ko-KR" altLang="en-US" sz="1300" dirty="0" smtClean="0"/>
                  <a:t>투자</a:t>
                </a:r>
                <a:r>
                  <a:rPr lang="en-US" altLang="ko-KR" sz="1300" dirty="0" smtClean="0"/>
                  <a:t>, </a:t>
                </a:r>
                <a:r>
                  <a:rPr lang="en-US" altLang="ko-KR" sz="1300" dirty="0" smtClean="0"/>
                  <a:t>  </a:t>
                </a:r>
                <a:r>
                  <a:rPr lang="ko-KR" altLang="en-US" sz="1300" dirty="0" err="1" smtClean="0"/>
                  <a:t>리워드</a:t>
                </a:r>
                <a:r>
                  <a:rPr lang="en-US" altLang="ko-KR" sz="1300" dirty="0" smtClean="0"/>
                  <a:t>)</a:t>
                </a:r>
                <a:endParaRPr sz="1300" dirty="0"/>
              </a:p>
            </p:txBody>
          </p:sp>
          <p:sp>
            <p:nvSpPr>
              <p:cNvPr id="10" name="Google Shape;68;p13"/>
              <p:cNvSpPr/>
              <p:nvPr/>
            </p:nvSpPr>
            <p:spPr>
              <a:xfrm>
                <a:off x="4255223" y="1698421"/>
                <a:ext cx="2583200" cy="40098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ko-KR" altLang="en-US" sz="1300" dirty="0" smtClean="0"/>
                  <a:t>투자 수익 분배</a:t>
                </a:r>
                <a:r>
                  <a:rPr lang="en-US" altLang="ko-KR" sz="1300" dirty="0" smtClean="0"/>
                  <a:t>, </a:t>
                </a:r>
                <a:r>
                  <a:rPr lang="en-US" altLang="ko-KR" sz="1300" dirty="0" smtClean="0"/>
                  <a:t>  </a:t>
                </a:r>
                <a:r>
                  <a:rPr lang="ko-KR" altLang="en-US" sz="1300" dirty="0" err="1" smtClean="0"/>
                  <a:t>리워드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smtClean="0"/>
                  <a:t>제공</a:t>
                </a:r>
                <a:endParaRPr sz="1300" dirty="0"/>
              </a:p>
            </p:txBody>
          </p:sp>
          <p:pic>
            <p:nvPicPr>
              <p:cNvPr id="11" name="Google Shape;55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35741" y="1563827"/>
                <a:ext cx="354000" cy="598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Google Shape;58;p13"/>
              <p:cNvSpPr txBox="1"/>
              <p:nvPr/>
            </p:nvSpPr>
            <p:spPr>
              <a:xfrm>
                <a:off x="2520202" y="4312620"/>
                <a:ext cx="744351" cy="51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7" tIns="121897" rIns="121897" bIns="121897" anchor="t" anchorCtr="0">
                <a:noAutofit/>
              </a:bodyPr>
              <a:lstStyle/>
              <a:p>
                <a:pPr algn="ctr"/>
                <a:r>
                  <a:rPr lang="ko-KR" altLang="en-US" sz="1300" b="1" dirty="0" smtClean="0"/>
                  <a:t>서포터</a:t>
                </a:r>
                <a:endParaRPr lang="en-US" altLang="ko" sz="1300" b="1" dirty="0"/>
              </a:p>
              <a:p>
                <a:pPr algn="ctr"/>
                <a:r>
                  <a:rPr lang="ko" altLang="en-US" sz="1300" b="1" dirty="0"/>
                  <a:t>회원</a:t>
                </a:r>
                <a:endParaRPr sz="1300" b="1" dirty="0"/>
              </a:p>
            </p:txBody>
          </p:sp>
          <p:cxnSp>
            <p:nvCxnSpPr>
              <p:cNvPr id="13" name="직선 화살표 연결선 12"/>
              <p:cNvCxnSpPr>
                <a:stCxn id="5" idx="3"/>
                <a:endCxn id="7" idx="1"/>
              </p:cNvCxnSpPr>
              <p:nvPr/>
            </p:nvCxnSpPr>
            <p:spPr>
              <a:xfrm flipV="1">
                <a:off x="3089741" y="2848466"/>
                <a:ext cx="1165482" cy="126906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5" idx="3"/>
                <a:endCxn id="8" idx="1"/>
              </p:cNvCxnSpPr>
              <p:nvPr/>
            </p:nvCxnSpPr>
            <p:spPr>
              <a:xfrm flipV="1">
                <a:off x="3089741" y="3781787"/>
                <a:ext cx="1165482" cy="33574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1" idx="3"/>
                <a:endCxn id="9" idx="1"/>
              </p:cNvCxnSpPr>
              <p:nvPr/>
            </p:nvCxnSpPr>
            <p:spPr>
              <a:xfrm flipV="1">
                <a:off x="3089741" y="1426845"/>
                <a:ext cx="1165482" cy="436203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1" idx="3"/>
                <a:endCxn id="10" idx="1"/>
              </p:cNvCxnSpPr>
              <p:nvPr/>
            </p:nvCxnSpPr>
            <p:spPr>
              <a:xfrm>
                <a:off x="3089741" y="1863048"/>
                <a:ext cx="1165482" cy="3586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18"/>
              <p:cNvCxnSpPr>
                <a:stCxn id="8" idx="3"/>
                <a:endCxn id="10" idx="3"/>
              </p:cNvCxnSpPr>
              <p:nvPr/>
            </p:nvCxnSpPr>
            <p:spPr>
              <a:xfrm flipV="1">
                <a:off x="6838423" y="1898915"/>
                <a:ext cx="12700" cy="1882872"/>
              </a:xfrm>
              <a:prstGeom prst="bentConnector3">
                <a:avLst>
                  <a:gd name="adj1" fmla="val 4361543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0" idx="1"/>
                <a:endCxn id="5" idx="0"/>
              </p:cNvCxnSpPr>
              <p:nvPr/>
            </p:nvCxnSpPr>
            <p:spPr>
              <a:xfrm flipH="1">
                <a:off x="2912741" y="1898915"/>
                <a:ext cx="1342482" cy="191939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6389933" y="1579308"/>
              <a:ext cx="389805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921275" y="1584670"/>
              <a:ext cx="608108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214552" y="2176141"/>
              <a:ext cx="1268626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56216" y="2172756"/>
              <a:ext cx="1030831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H="1">
              <a:off x="5848866" y="1926861"/>
              <a:ext cx="560084" cy="316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2"/>
            </p:cNvCxnSpPr>
            <p:nvPr/>
          </p:nvCxnSpPr>
          <p:spPr>
            <a:xfrm flipH="1">
              <a:off x="7133968" y="1946460"/>
              <a:ext cx="91361" cy="2965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745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8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8657</Words>
  <Application>Microsoft Office PowerPoint</Application>
  <PresentationFormat>사용자 지정</PresentationFormat>
  <Paragraphs>3736</Paragraphs>
  <Slides>133</Slides>
  <Notes>104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133</vt:i4>
      </vt:variant>
    </vt:vector>
  </HeadingPairs>
  <TitlesOfParts>
    <vt:vector size="134" baseType="lpstr">
      <vt:lpstr>Office 테마</vt:lpstr>
      <vt:lpstr>CROWD FUNDING</vt:lpstr>
      <vt:lpstr>순서</vt:lpstr>
      <vt:lpstr>1. 주제 선정 이유</vt:lpstr>
      <vt:lpstr>1. 주제 선정 이유</vt:lpstr>
      <vt:lpstr>2. 기능 흐름도</vt:lpstr>
      <vt:lpstr>3. 요구 사항 분석</vt:lpstr>
      <vt:lpstr>3. 요구 사항 분석</vt:lpstr>
      <vt:lpstr>3. 요구 사항 분석</vt:lpstr>
      <vt:lpstr>4. 주요 기능 소개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507-06</cp:lastModifiedBy>
  <cp:revision>25</cp:revision>
  <dcterms:created xsi:type="dcterms:W3CDTF">2020-02-04T14:16:01Z</dcterms:created>
  <dcterms:modified xsi:type="dcterms:W3CDTF">2020-02-06T01:41:49Z</dcterms:modified>
</cp:coreProperties>
</file>