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995695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01824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7960938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31297428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="" xmlns:a16="http://schemas.microsoft.com/office/drawing/2014/main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="" xmlns:a16="http://schemas.microsoft.com/office/drawing/2014/main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="" xmlns:a16="http://schemas.microsoft.com/office/drawing/2014/main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="" xmlns:a16="http://schemas.microsoft.com/office/drawing/2014/main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="" xmlns:a16="http://schemas.microsoft.com/office/drawing/2014/main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7205790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2619047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99376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166092" y="5818723"/>
            <a:ext cx="321944" cy="330760"/>
            <a:chOff x="7563211" y="5982547"/>
            <a:chExt cx="541818" cy="477983"/>
          </a:xfrm>
        </p:grpSpPr>
        <p:sp>
          <p:nvSpPr>
            <p:cNvPr id="48" name="타원 4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형 설명선 4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86327" y="546404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05859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158519" y="54533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167867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2664616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424416" y="53675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95611330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="" xmlns:a16="http://schemas.microsoft.com/office/drawing/2014/main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="" xmlns:a16="http://schemas.microsoft.com/office/drawing/2014/main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="" xmlns:a16="http://schemas.microsoft.com/office/drawing/2014/main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9208347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1762</Words>
  <Application>Microsoft Office PowerPoint</Application>
  <PresentationFormat>와이드스크린</PresentationFormat>
  <Paragraphs>571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58</cp:revision>
  <dcterms:created xsi:type="dcterms:W3CDTF">2020-01-16T07:12:04Z</dcterms:created>
  <dcterms:modified xsi:type="dcterms:W3CDTF">2020-02-04T06:47:58Z</dcterms:modified>
</cp:coreProperties>
</file>