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EZEN CROWD FUNDING</a:t>
            </a:r>
            <a:endParaRPr lang="en-US" sz="6000" b="0" strike="noStrike" spc="-1">
              <a:latin typeface="Noto Sans CJK JP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기능 정리</a:t>
            </a:r>
            <a:endParaRPr lang="en-US" sz="24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사용자 기능</a:t>
            </a:r>
            <a:endParaRPr lang="en-US" sz="4400" b="0" strike="noStrike" spc="-1">
              <a:latin typeface="Noto Sans CJK JP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상품 등록(메이커)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상품 펀딩(서포터)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펀딩 금액에 따른 다양한 옵션 제공(메이커) 옵션 선택(서포터)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상품에 대한 문의(서포터), 답변(메이커)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상품에 대한 신고기능(서포터)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해당 상품에 대해 토론할 수 있는 커뮤니티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아쉽게 금액 도달에 실패한 프로젝트들을 보여주는 페이지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이달의 베스트 베스트프로젝트를 보여주는 페이지</a:t>
            </a:r>
            <a:endParaRPr lang="en-US" sz="2800" b="0" strike="noStrike" spc="-1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204000" y="547920"/>
            <a:ext cx="2463840" cy="287784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상품 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상품 번호(pk)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메이커 ID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상품 내용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목표 모금액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달성 모금액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메이커 사업자번호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펀딩 금액에 따른 옵션</a:t>
            </a:r>
            <a:endParaRPr lang="en-US" sz="1800" b="0" strike="noStrike" spc="-1">
              <a:latin typeface="Noto Sans CJK JP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34800" y="599040"/>
            <a:ext cx="2323440" cy="277596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메이커 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ID(PK)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패스워드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주소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결제 정보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이메일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전화번호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사업자등록번호</a:t>
            </a:r>
            <a:endParaRPr lang="en-US" sz="1800" b="0" strike="noStrike" spc="-1">
              <a:latin typeface="Noto Sans CJK JP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0" y="0"/>
            <a:ext cx="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8288640" y="437040"/>
            <a:ext cx="2323440" cy="309996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펀딩 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펀딩주문번호(PK)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상품번호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메이커 ID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서포터 ID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펀딩일자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선택옵션ㅡ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배송지주소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결제정보</a:t>
            </a:r>
            <a:endParaRPr lang="en-US" sz="1800" b="0" strike="noStrike" spc="-1">
              <a:latin typeface="Noto Sans CJK JP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8292960" y="4121640"/>
            <a:ext cx="2314080" cy="236448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서포터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ID(PK)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패스워드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주소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결제 정보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이메일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전화번호</a:t>
            </a:r>
            <a:endParaRPr lang="en-US" sz="1800" b="0" strike="noStrike" spc="-1">
              <a:latin typeface="Noto Sans CJK JP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2774880" y="4060440"/>
            <a:ext cx="2463840" cy="2495520"/>
          </a:xfrm>
          <a:prstGeom prst="rect">
            <a:avLst/>
          </a:prstGeom>
          <a:noFill/>
          <a:ln w="2556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커뮤니티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---------------------------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글번호(pk)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상품 번호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게시자ID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게시일자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글내용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답변내용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답변자ID</a:t>
            </a:r>
            <a:endParaRPr lang="en-US" sz="1800" b="0" strike="noStrike" spc="-1">
              <a:latin typeface="Noto Sans CJK JP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2658600" y="1987200"/>
            <a:ext cx="545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"/>
          <p:cNvSpPr/>
          <p:nvPr/>
        </p:nvSpPr>
        <p:spPr>
          <a:xfrm>
            <a:off x="5668200" y="1987200"/>
            <a:ext cx="2619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9"/>
          <p:cNvSpPr/>
          <p:nvPr/>
        </p:nvSpPr>
        <p:spPr>
          <a:xfrm>
            <a:off x="9450360" y="3537360"/>
            <a:ext cx="360" cy="58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0"/>
          <p:cNvSpPr/>
          <p:nvPr/>
        </p:nvSpPr>
        <p:spPr>
          <a:xfrm rot="10800000" flipH="1">
            <a:off x="5204966" y="5270596"/>
            <a:ext cx="308799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11"/>
          <p:cNvSpPr/>
          <p:nvPr/>
        </p:nvSpPr>
        <p:spPr>
          <a:xfrm rot="16200000" flipH="1">
            <a:off x="1205280" y="3666600"/>
            <a:ext cx="1932840" cy="135000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관리자 기능</a:t>
            </a:r>
            <a:endParaRPr lang="en-US" sz="4400" b="0" strike="noStrike" spc="-1">
              <a:latin typeface="Noto Sans CJK JP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회원관리 기능(서포터, 메이커)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상품관리 기능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고객 센터</a:t>
            </a:r>
            <a:endParaRPr lang="en-US" sz="2800" b="0" strike="noStrike" spc="-1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기타 아무거나 넣고 싶은 기능???</a:t>
            </a:r>
            <a:r>
              <a:t/>
            </a:r>
            <a:br/>
            <a:r>
              <a:rPr lang="en-US" sz="44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기브미 아이디어</a:t>
            </a:r>
            <a:endParaRPr lang="en-US" sz="4400" b="0" strike="noStrike" spc="-1">
              <a:latin typeface="Noto Sans CJK JP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139</Words>
  <Application>Microsoft Office PowerPoint</Application>
  <PresentationFormat>사용자 지정</PresentationFormat>
  <Paragraphs>59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ezen-033</cp:lastModifiedBy>
  <cp:revision>3</cp:revision>
  <dcterms:modified xsi:type="dcterms:W3CDTF">2020-02-03T04:41:03Z</dcterms:modified>
  <dc:language>ko-KR</dc:language>
</cp:coreProperties>
</file>