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4" r:id="rId5"/>
    <p:sldId id="265" r:id="rId6"/>
    <p:sldId id="259" r:id="rId7"/>
    <p:sldId id="260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용승용승용승용승용승용승용승용승용승용승용승</a:t>
            </a:r>
            <a:endParaRPr dirty="0"/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프로젝트3</a:t>
            </a:r>
          </a:p>
          <a:p>
            <a:r>
              <a:rPr dirty="0" err="1"/>
              <a:t>크라우드</a:t>
            </a:r>
            <a:r>
              <a:rPr dirty="0"/>
              <a:t> </a:t>
            </a:r>
            <a:r>
              <a:rPr dirty="0" err="1"/>
              <a:t>fun딩딩디리이딩디이딩딩</a:t>
            </a:r>
            <a:endParaRPr dirty="0"/>
          </a:p>
          <a:p>
            <a:r>
              <a:rPr dirty="0"/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04" y="0"/>
            <a:ext cx="428927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027978" y="3529511"/>
            <a:ext cx="1602462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7" y="5029553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7" y="5715125"/>
            <a:ext cx="5099459" cy="78799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529197" y="635375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613" y="963345"/>
            <a:ext cx="2686050" cy="8572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0800000">
            <a:off x="7554223" y="110123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20459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367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53" y="3671746"/>
            <a:ext cx="5200650" cy="8001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4185129" y="386373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53" y="4684225"/>
            <a:ext cx="2390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876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56" y="3851919"/>
            <a:ext cx="4371975" cy="10191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4414366" y="4081018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56" y="5006031"/>
            <a:ext cx="22193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58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26891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320028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81757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용승용승용승용승용승용승용승용승용승용승용승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11</cp:revision>
  <dcterms:modified xsi:type="dcterms:W3CDTF">2020-02-20T08:36:05Z</dcterms:modified>
</cp:coreProperties>
</file>