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59" r:id="rId9"/>
    <p:sldId id="260" r:id="rId10"/>
    <p:sldId id="276" r:id="rId11"/>
    <p:sldId id="261" r:id="rId12"/>
    <p:sldId id="262" r:id="rId13"/>
    <p:sldId id="263" r:id="rId14"/>
    <p:sldId id="272" r:id="rId15"/>
    <p:sldId id="265" r:id="rId16"/>
    <p:sldId id="264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3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85739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486035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83755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56261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59948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79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19640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5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980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3280854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89627636"/>
              </p:ext>
            </p:extLst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169021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2008</Words>
  <Application>Microsoft Office PowerPoint</Application>
  <PresentationFormat>와이드스크린</PresentationFormat>
  <Paragraphs>674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72</cp:revision>
  <dcterms:created xsi:type="dcterms:W3CDTF">2020-01-16T07:12:04Z</dcterms:created>
  <dcterms:modified xsi:type="dcterms:W3CDTF">2020-02-05T03:55:56Z</dcterms:modified>
</cp:coreProperties>
</file>