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16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349C-222D-4782-8AE2-0E4B6AA4B56D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76F6C-1226-4F1A-88A9-921913832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1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59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210408206"/>
              </p:ext>
            </p:extLst>
          </p:nvPr>
        </p:nvGraphicFramePr>
        <p:xfrm>
          <a:off x="106928" y="115759"/>
          <a:ext cx="3001131" cy="1188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HJ - </a:t>
                      </a: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- 001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 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37366081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6776" y="170485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008784" y="1981853"/>
            <a:ext cx="2880320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57446" y="239179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008784" y="2751348"/>
            <a:ext cx="2880320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08784" y="322400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008784" y="3573016"/>
            <a:ext cx="1008112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93096" y="3593322"/>
            <a:ext cx="711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65" y="3571165"/>
            <a:ext cx="14382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008784" y="404106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008784" y="4365104"/>
            <a:ext cx="266429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784" y="530120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008784" y="5661248"/>
            <a:ext cx="28803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44888" y="6172726"/>
            <a:ext cx="79208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40034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38024975"/>
              </p:ext>
            </p:extLst>
          </p:nvPr>
        </p:nvGraphicFramePr>
        <p:xfrm>
          <a:off x="106928" y="115759"/>
          <a:ext cx="3001131" cy="1188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HJ - </a:t>
                      </a: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- 001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 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3328839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6776" y="1704854"/>
            <a:ext cx="33843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소개 영상과 이미지를 등록해주세요</a:t>
            </a:r>
            <a:endParaRPr lang="en-US" altLang="ko-KR" sz="1200" dirty="0" smtClean="0"/>
          </a:p>
          <a:p>
            <a:r>
              <a:rPr lang="ko-KR" altLang="en-US" sz="900" dirty="0" smtClean="0"/>
              <a:t>영상과 이미지를 함께 등록할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영상이 먼저 보여집니다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008784" y="219922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동영상 주소를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009492" y="2482181"/>
            <a:ext cx="2375556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YouTube</a:t>
            </a:r>
            <a:r>
              <a:rPr lang="ko-KR" altLang="en-US" sz="1000" dirty="0" smtClean="0">
                <a:solidFill>
                  <a:schemeClr val="tx1"/>
                </a:solidFill>
              </a:rPr>
              <a:t>주소를 입력해주세</a:t>
            </a:r>
            <a:r>
              <a:rPr lang="ko-KR" altLang="en-US" sz="1000" dirty="0">
                <a:solidFill>
                  <a:schemeClr val="tx1"/>
                </a:solidFill>
              </a:rPr>
              <a:t>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08784" y="292494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이미지를 등록해주세요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2840034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98" y="2473179"/>
            <a:ext cx="265437" cy="30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3009492" y="3284984"/>
            <a:ext cx="1187778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26020" y="3284984"/>
            <a:ext cx="1187778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051" name="Picture 3" descr="C:\Users\ezen-033\Desktop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422" y="3452998"/>
            <a:ext cx="825918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zen-033\Desktop\캡처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63" y="3514164"/>
            <a:ext cx="5429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3008783" y="4653136"/>
            <a:ext cx="2709051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08784" y="430412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스토리를 적어주세요</a:t>
            </a:r>
            <a:endParaRPr lang="ko-KR" altLang="en-US" sz="1200" dirty="0"/>
          </a:p>
        </p:txBody>
      </p:sp>
      <p:pic>
        <p:nvPicPr>
          <p:cNvPr id="2053" name="Picture 5" descr="C:\Users\ezen-033\Desktop\캡처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83" y="4653136"/>
            <a:ext cx="2709051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291220153"/>
              </p:ext>
            </p:extLst>
          </p:nvPr>
        </p:nvGraphicFramePr>
        <p:xfrm>
          <a:off x="106928" y="115759"/>
          <a:ext cx="3001131" cy="1188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HJ - </a:t>
                      </a: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- 001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 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64156805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6776" y="1783849"/>
            <a:ext cx="24482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환불 및 교환 정책을 적어주세요</a:t>
            </a:r>
            <a:endParaRPr lang="en-US" altLang="ko-KR" sz="1200" dirty="0" smtClean="0"/>
          </a:p>
          <a:p>
            <a:endParaRPr lang="ko-KR" altLang="en-US" sz="900" dirty="0"/>
          </a:p>
        </p:txBody>
      </p:sp>
      <p:sp>
        <p:nvSpPr>
          <p:cNvPr id="17" name="직사각형 16"/>
          <p:cNvSpPr/>
          <p:nvPr/>
        </p:nvSpPr>
        <p:spPr>
          <a:xfrm>
            <a:off x="2957446" y="2060848"/>
            <a:ext cx="3147682" cy="4107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40034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981600" y="2197334"/>
            <a:ext cx="2448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진행자의 환불 및 교환 정책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3074858" y="2486871"/>
            <a:ext cx="2814246" cy="72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12105" y="3312386"/>
            <a:ext cx="2448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문의 가능한 번호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3074858" y="3643827"/>
            <a:ext cx="2814246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12105" y="4114409"/>
            <a:ext cx="2448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문의 </a:t>
            </a:r>
            <a:r>
              <a:rPr lang="ko-KR" altLang="en-US" sz="900" dirty="0" err="1" smtClean="0"/>
              <a:t>이메일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3074858" y="4435914"/>
            <a:ext cx="2814246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074858" y="5155994"/>
            <a:ext cx="281424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12105" y="4853154"/>
            <a:ext cx="2448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환불 및 교환정책 기본사항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3944888" y="6237312"/>
            <a:ext cx="79208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254</Words>
  <Application>Microsoft Office PowerPoint</Application>
  <PresentationFormat>A4 용지(210x297mm)</PresentationFormat>
  <Paragraphs>91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ezen-033</cp:lastModifiedBy>
  <cp:revision>11</cp:revision>
  <dcterms:created xsi:type="dcterms:W3CDTF">2006-10-05T04:04:58Z</dcterms:created>
  <dcterms:modified xsi:type="dcterms:W3CDTF">2020-02-03T09:19:42Z</dcterms:modified>
</cp:coreProperties>
</file>