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31601" y="115759"/>
          <a:ext cx="3313726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화면코드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 smtClean="0"/>
                        <a:t>화면명</a:t>
                      </a:r>
                      <a:endParaRPr lang="ko-KR" altLang="en-US" sz="15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9309046" y="197403"/>
          <a:ext cx="2815494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화면 번호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200086" y="197403"/>
          <a:ext cx="2815494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기능명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131601" y="1289960"/>
            <a:ext cx="8032096" cy="5349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16569" y="2156620"/>
            <a:ext cx="1352550" cy="1381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99755" y="3685613"/>
            <a:ext cx="136936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프로필 사진 등록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2433305" y="2725935"/>
            <a:ext cx="139453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ysClr val="windowText" lastClr="000000"/>
                </a:solidFill>
              </a:rPr>
              <a:t>이메일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33305" y="3045090"/>
            <a:ext cx="139453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비밀번호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33305" y="3365778"/>
            <a:ext cx="139453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ysClr val="windowText" lastClr="000000"/>
                </a:solidFill>
              </a:rPr>
              <a:t>비밀번호 확인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33305" y="3687960"/>
            <a:ext cx="139453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이름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33305" y="4643417"/>
            <a:ext cx="139453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ysClr val="windowText" lastClr="000000"/>
                </a:solidFill>
              </a:rPr>
              <a:t>핸드폰번호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33305" y="4007411"/>
            <a:ext cx="139453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ysClr val="windowText" lastClr="000000"/>
                </a:solidFill>
              </a:rPr>
              <a:t>생년월일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62080" y="2725419"/>
            <a:ext cx="2171700" cy="23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062080" y="3049098"/>
            <a:ext cx="2171700" cy="23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062080" y="3365778"/>
            <a:ext cx="2171700" cy="23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062080" y="3691968"/>
            <a:ext cx="2171700" cy="23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62080" y="4637100"/>
            <a:ext cx="2171700" cy="23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47991" y="2715056"/>
            <a:ext cx="1052614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중복확인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47991" y="4643417"/>
            <a:ext cx="1052614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ysClr val="windowText" lastClr="000000"/>
                </a:solidFill>
              </a:rPr>
              <a:t>인증번호받기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62080" y="4005002"/>
            <a:ext cx="2171700" cy="23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433305" y="4326862"/>
            <a:ext cx="139453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성별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66724" y="4318036"/>
            <a:ext cx="676817" cy="234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남성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459280" y="4311458"/>
            <a:ext cx="676817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여성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33305" y="2398544"/>
            <a:ext cx="139453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ysClr val="windowText" lastClr="000000"/>
                </a:solidFill>
              </a:rPr>
              <a:t>회원구분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4062080" y="2456737"/>
            <a:ext cx="111752" cy="1343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257671" y="2398544"/>
            <a:ext cx="86658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ysClr val="windowText" lastClr="000000"/>
                </a:solidFill>
              </a:rPr>
              <a:t>메이커회원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171601" y="2456737"/>
            <a:ext cx="111752" cy="1343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367192" y="2398544"/>
            <a:ext cx="86658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서포터회원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062080" y="4374036"/>
            <a:ext cx="111752" cy="1343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237517" y="4374036"/>
            <a:ext cx="111752" cy="1343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433305" y="4959972"/>
            <a:ext cx="139453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인증번호 입력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062080" y="4944496"/>
            <a:ext cx="2171700" cy="239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447991" y="4950462"/>
            <a:ext cx="1052614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인증번호확인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62080" y="5383861"/>
            <a:ext cx="1394538" cy="482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회원가입 완료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8301" y="1584356"/>
            <a:ext cx="2308634" cy="446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 smtClean="0"/>
              <a:t>회원가입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54131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31601" y="115759"/>
          <a:ext cx="3313726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화면코드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 smtClean="0"/>
                        <a:t>화면명</a:t>
                      </a:r>
                      <a:endParaRPr lang="ko-KR" altLang="en-US" sz="15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9309046" y="197403"/>
          <a:ext cx="2815494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화면 번호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200086" y="197403"/>
          <a:ext cx="2815494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기능명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131601" y="1289960"/>
            <a:ext cx="8032096" cy="5349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3699" y="2567738"/>
            <a:ext cx="147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174876" y="3266955"/>
            <a:ext cx="76984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ysClr val="windowText" lastClr="000000"/>
                </a:solidFill>
              </a:rPr>
              <a:t>아이디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74876" y="3779471"/>
            <a:ext cx="76984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비밀번호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84490" y="3266955"/>
            <a:ext cx="136269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184490" y="3779471"/>
            <a:ext cx="136269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82557" y="4313805"/>
            <a:ext cx="76984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로그인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57151" y="4146156"/>
            <a:ext cx="769848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회원가입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2261" y="1997382"/>
            <a:ext cx="7327176" cy="3512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1" name="직선 연결선 10"/>
          <p:cNvCxnSpPr>
            <a:stCxn id="8" idx="0"/>
          </p:cNvCxnSpPr>
          <p:nvPr/>
        </p:nvCxnSpPr>
        <p:spPr>
          <a:xfrm flipH="1">
            <a:off x="4182701" y="1997382"/>
            <a:ext cx="33148" cy="3512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530077" y="4146156"/>
            <a:ext cx="852624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ysClr val="windowText" lastClr="000000"/>
                </a:solidFill>
              </a:rPr>
              <a:t>아이디찾기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585778" y="4146156"/>
            <a:ext cx="991979" cy="247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ysClr val="windowText" lastClr="000000"/>
                </a:solidFill>
              </a:rPr>
              <a:t>비밀번호찾기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57151" y="3104001"/>
            <a:ext cx="769848" cy="852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아이콘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71465" y="3104001"/>
            <a:ext cx="769848" cy="852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아이콘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696843" y="3104001"/>
            <a:ext cx="769848" cy="852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아이콘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83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66</Words>
  <Application>Microsoft Office PowerPoint</Application>
  <PresentationFormat>와이드스크린</PresentationFormat>
  <Paragraphs>53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jr</cp:lastModifiedBy>
  <cp:revision>20</cp:revision>
  <dcterms:created xsi:type="dcterms:W3CDTF">2020-01-16T07:12:04Z</dcterms:created>
  <dcterms:modified xsi:type="dcterms:W3CDTF">2020-02-03T09:17:13Z</dcterms:modified>
</cp:coreProperties>
</file>