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5" r:id="rId3"/>
    <p:sldId id="276" r:id="rId4"/>
    <p:sldId id="257" r:id="rId5"/>
    <p:sldId id="258" r:id="rId6"/>
    <p:sldId id="277" r:id="rId7"/>
    <p:sldId id="259" r:id="rId8"/>
    <p:sldId id="260" r:id="rId9"/>
    <p:sldId id="261" r:id="rId10"/>
    <p:sldId id="263" r:id="rId11"/>
    <p:sldId id="262" r:id="rId12"/>
    <p:sldId id="264" r:id="rId13"/>
    <p:sldId id="265" r:id="rId14"/>
    <p:sldId id="266" r:id="rId15"/>
    <p:sldId id="278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812" y="-9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03838260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29282291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3953474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39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zen-033\Desktop\3페이지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341313"/>
            <a:ext cx="8854109" cy="567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83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ezen-033\Desktop\3페이지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90500"/>
            <a:ext cx="9315450" cy="631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ezen-033\Desktop\sql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5724419"/>
            <a:ext cx="11315996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57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73658863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7178870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76088445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5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ezen-033\Desktop\바뀐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05" y="152400"/>
            <a:ext cx="11942876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505200" y="2044700"/>
            <a:ext cx="1803400" cy="419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 descr="C:\Users\ezen-033\Desktop\sql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43" y="800099"/>
            <a:ext cx="10193338" cy="63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411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ezen-033\Desktop\바뀐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05" y="152400"/>
            <a:ext cx="11942876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505200" y="2044700"/>
            <a:ext cx="1803400" cy="419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 descr="C:\Users\ezen-033\Desktop\sql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93" y="1612900"/>
            <a:ext cx="10917238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95593" y="2616200"/>
            <a:ext cx="1295400" cy="292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63700" y="2628900"/>
            <a:ext cx="1295400" cy="292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11500" y="2641600"/>
            <a:ext cx="1447800" cy="292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37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ezen-033\Desktop\EzenCrowdFunding2\gr2_lhj\안드xml\모바일페이지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50" y="149225"/>
            <a:ext cx="3695700" cy="653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ezen-033\Desktop\모바일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62706"/>
            <a:ext cx="5114925" cy="670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33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zen-033\Desktop\모바일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41300"/>
            <a:ext cx="5114925" cy="642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zen-033\Desktop\모바일2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50" y="76200"/>
            <a:ext cx="5067300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308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ezen-033\Desktop\EzenCrowdFunding2\gr2_lhj\안드xml\모바일페이지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79400"/>
            <a:ext cx="3657600" cy="647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ezen-033\Desktop\EzenCrowdFunding2\gr2_lhj\안드xml\모바일페이지2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279400"/>
            <a:ext cx="3686175" cy="647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442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ezen-033\Desktop\EzenCrowdFunding2\gr2_lhj\안드xml\모바일페이지3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69862"/>
            <a:ext cx="3705225" cy="646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ezen-033\Desktop\EzenCrowdFunding2\gr2_lhj\안드xml\모바일페이지3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3" y="169862"/>
            <a:ext cx="3686175" cy="653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76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5770998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80387126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896336865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72252183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admin_w_hj_edit_category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0282202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94620755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 우선순위에 따라 상품선택 페이지에 보여짐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카테고리명을</a:t>
                      </a:r>
                      <a:r>
                        <a:rPr lang="ko-KR" altLang="en-US" sz="1300" b="0" u="none" strike="noStrike" cap="none" dirty="0" smtClean="0"/>
                        <a:t> 클릭하여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</a:t>
                      </a:r>
                      <a:r>
                        <a:rPr lang="ko-KR" altLang="en-US" sz="1300" b="0" u="none" strike="noStrike" cap="none" dirty="0" smtClean="0"/>
                        <a:t> 수정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48585" y="2852936"/>
            <a:ext cx="6964068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09425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추</a:t>
            </a:r>
            <a:r>
              <a:rPr lang="ko-KR" altLang="en-US" sz="1100">
                <a:solidFill>
                  <a:schemeClr val="tx1"/>
                </a:solidFill>
              </a:rPr>
              <a:t>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우선순</a:t>
            </a:r>
            <a:r>
              <a:rPr lang="ko-KR" altLang="en-US" sz="1100" dirty="0">
                <a:solidFill>
                  <a:schemeClr val="tx1"/>
                </a:solidFill>
              </a:rPr>
              <a:t>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95677" y="2852936"/>
            <a:ext cx="507519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카테고리</a:t>
            </a:r>
            <a:r>
              <a:rPr lang="ko-KR" altLang="en-US" sz="1100" dirty="0" err="1">
                <a:solidFill>
                  <a:schemeClr val="tx1"/>
                </a:solidFill>
              </a:rPr>
              <a:t>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95677" y="321297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IT, </a:t>
            </a:r>
            <a:r>
              <a:rPr lang="ko-KR" altLang="en-US" sz="1100" dirty="0" smtClean="0">
                <a:solidFill>
                  <a:schemeClr val="tx1"/>
                </a:solidFill>
              </a:rPr>
              <a:t>가전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테크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44362" y="357301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95677" y="357301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패션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잡화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9503" y="360902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20800" y="429309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044362" y="393305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95677" y="393305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뷰</a:t>
            </a:r>
            <a:r>
              <a:rPr lang="ko-KR" altLang="en-US" sz="1100" dirty="0" err="1">
                <a:solidFill>
                  <a:schemeClr val="tx1"/>
                </a:solidFill>
              </a:rPr>
              <a:t>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159503" y="396906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044362" y="430106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95677" y="430106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</a:t>
            </a:r>
            <a:r>
              <a:rPr lang="ko-KR" altLang="en-US" sz="1100" dirty="0" err="1">
                <a:solidFill>
                  <a:schemeClr val="tx1"/>
                </a:solidFill>
              </a:rPr>
              <a:t>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159503" y="433706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4362" y="466110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95677" y="466110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홈리</a:t>
            </a:r>
            <a:r>
              <a:rPr lang="ko-KR" altLang="en-US" sz="1100" dirty="0" err="1">
                <a:solidFill>
                  <a:schemeClr val="tx1"/>
                </a:solidFill>
              </a:rPr>
              <a:t>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159503" y="469710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20800" y="538118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044362" y="502114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995677" y="502114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여행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레저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59503" y="505714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968994" y="595895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저</a:t>
            </a:r>
            <a:r>
              <a:rPr lang="ko-KR" altLang="en-US" sz="1100" dirty="0">
                <a:solidFill>
                  <a:schemeClr val="tx1"/>
                </a:solidFill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20529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zen-033\Desktop\카테고리관리수정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77800"/>
            <a:ext cx="10102850" cy="657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7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zen-033\Desktop\카테고리관리수정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560389"/>
            <a:ext cx="10448418" cy="330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22300" y="863600"/>
            <a:ext cx="850900" cy="48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43500" y="897235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추가버튼이 클릭 될 때</a:t>
            </a:r>
            <a:endParaRPr lang="en-US" altLang="ko-KR" dirty="0" smtClean="0"/>
          </a:p>
          <a:p>
            <a:r>
              <a:rPr lang="ko-KR" altLang="en-US" dirty="0" smtClean="0"/>
              <a:t>아래 추가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hidden </a:t>
            </a:r>
            <a:r>
              <a:rPr lang="ko-KR" altLang="en-US" dirty="0" smtClean="0"/>
              <a:t>속성이 </a:t>
            </a:r>
            <a:r>
              <a:rPr lang="en-US" altLang="ko-KR" dirty="0" smtClean="0"/>
              <a:t>true-false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번갈아서</a:t>
            </a:r>
            <a:r>
              <a:rPr lang="ko-KR" altLang="en-US" dirty="0" smtClean="0"/>
              <a:t> 바뀜</a:t>
            </a:r>
            <a:endParaRPr lang="ko-KR" altLang="en-US" dirty="0"/>
          </a:p>
        </p:txBody>
      </p:sp>
      <p:pic>
        <p:nvPicPr>
          <p:cNvPr id="11268" name="Picture 4" descr="C:\Users\ezen-033\Desktop\카테고리관리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29" y="4186238"/>
            <a:ext cx="5124521" cy="95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4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zen-033\Desktop\카테고리관리수정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431800"/>
            <a:ext cx="11312804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30200" y="1533526"/>
            <a:ext cx="3454400" cy="723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1" name="Picture 3" descr="C:\Users\ezen-033\Desktop\카테고리관리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36688"/>
            <a:ext cx="48768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ezen-033\Desktop\카테고리관리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3" y="4635056"/>
            <a:ext cx="9285287" cy="207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28600" y="3222626"/>
            <a:ext cx="11414404" cy="723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6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zen-033\Desktop\카테고리관리수정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431800"/>
            <a:ext cx="11312804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ezen-033\Desktop\sql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245291"/>
            <a:ext cx="11461750" cy="84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ezen-033\Desktop\sql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2" y="2111375"/>
            <a:ext cx="6192838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ezen-033\Desktop\sql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5068888"/>
            <a:ext cx="8707438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ezen-033\Desktop\화면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" y="235510"/>
            <a:ext cx="10644188" cy="49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88912" y="5219700"/>
            <a:ext cx="11317288" cy="1447800"/>
            <a:chOff x="188912" y="5219700"/>
            <a:chExt cx="11317288" cy="1447800"/>
          </a:xfrm>
        </p:grpSpPr>
        <p:pic>
          <p:nvPicPr>
            <p:cNvPr id="4099" name="Picture 3" descr="C:\Users\ezen-033\Desktop\sql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912" y="5219700"/>
              <a:ext cx="11317288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317500" y="5448300"/>
              <a:ext cx="838200" cy="292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81400" y="5956300"/>
              <a:ext cx="1295400" cy="292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003800" y="5448300"/>
              <a:ext cx="1295400" cy="292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17500" y="5740400"/>
              <a:ext cx="2590800" cy="292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175000" y="5664200"/>
              <a:ext cx="2946400" cy="330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808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76027941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23500970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57409601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2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ezen-033\Desktop\2페이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159208"/>
            <a:ext cx="11437938" cy="669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42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ezen-033\Desktop\2페이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159208"/>
            <a:ext cx="11437938" cy="669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ezen-033\Desktop\sql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" y="1104900"/>
            <a:ext cx="1131728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08000" y="1828800"/>
            <a:ext cx="2933700" cy="292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5262" y="6016625"/>
            <a:ext cx="1295400" cy="292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C:\Users\ezen-033\Desktop\sql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116332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374900" y="6003925"/>
            <a:ext cx="2197100" cy="292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5262" y="6003925"/>
            <a:ext cx="1874838" cy="292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23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59372634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78417724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8159040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3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zen-033\Desktop\2페이지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411162"/>
            <a:ext cx="7785100" cy="618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ezen-033\Desktop\sql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411162"/>
            <a:ext cx="9031288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ezen-033\Desktop\sql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5086350"/>
            <a:ext cx="10917238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924300" y="5838825"/>
            <a:ext cx="1295400" cy="292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2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1642193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04581127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19533574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4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539</Words>
  <Application>Microsoft Office PowerPoint</Application>
  <PresentationFormat>사용자 지정</PresentationFormat>
  <Paragraphs>237</Paragraphs>
  <Slides>24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43</cp:revision>
  <dcterms:created xsi:type="dcterms:W3CDTF">2020-01-16T07:12:04Z</dcterms:created>
  <dcterms:modified xsi:type="dcterms:W3CDTF">2020-02-27T08:21:08Z</dcterms:modified>
</cp:coreProperties>
</file>