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68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89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1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4" y="428367"/>
            <a:ext cx="8155816" cy="4588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23" y="5514925"/>
            <a:ext cx="246731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7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57" y="300171"/>
            <a:ext cx="8226934" cy="425072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332344" y="4912390"/>
            <a:ext cx="6124694" cy="1793209"/>
            <a:chOff x="537387" y="2976499"/>
            <a:chExt cx="11117226" cy="34164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387" y="2976499"/>
              <a:ext cx="11117226" cy="90500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387" y="4335255"/>
              <a:ext cx="7449590" cy="205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48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298</Words>
  <Application>Microsoft Office PowerPoint</Application>
  <PresentationFormat>와이드스크린</PresentationFormat>
  <Paragraphs>107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31</cp:revision>
  <dcterms:created xsi:type="dcterms:W3CDTF">2020-01-16T07:12:04Z</dcterms:created>
  <dcterms:modified xsi:type="dcterms:W3CDTF">2020-02-27T07:07:35Z</dcterms:modified>
</cp:coreProperties>
</file>