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4F5E-737F-4F6B-9F15-DAA8DB3BF429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4F53-6DA0-4604-B445-FF63587F1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947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4F5E-737F-4F6B-9F15-DAA8DB3BF429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4F53-6DA0-4604-B445-FF63587F1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07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4F5E-737F-4F6B-9F15-DAA8DB3BF429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4F53-6DA0-4604-B445-FF63587F1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809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4F5E-737F-4F6B-9F15-DAA8DB3BF429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4F53-6DA0-4604-B445-FF63587F1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737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4F5E-737F-4F6B-9F15-DAA8DB3BF429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4F53-6DA0-4604-B445-FF63587F1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943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4F5E-737F-4F6B-9F15-DAA8DB3BF429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4F53-6DA0-4604-B445-FF63587F1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822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4F5E-737F-4F6B-9F15-DAA8DB3BF429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4F53-6DA0-4604-B445-FF63587F1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756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4F5E-737F-4F6B-9F15-DAA8DB3BF429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4F53-6DA0-4604-B445-FF63587F1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602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4F5E-737F-4F6B-9F15-DAA8DB3BF429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4F53-6DA0-4604-B445-FF63587F1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925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4F5E-737F-4F6B-9F15-DAA8DB3BF429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4F53-6DA0-4604-B445-FF63587F1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981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4F5E-737F-4F6B-9F15-DAA8DB3BF429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4F53-6DA0-4604-B445-FF63587F1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209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64F5E-737F-4F6B-9F15-DAA8DB3BF429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A4F53-6DA0-4604-B445-FF63587F1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78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EZEN CROWD FUNDING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기능 정리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9965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소셜</a:t>
            </a:r>
            <a:r>
              <a:rPr lang="ko-KR" altLang="en-US" dirty="0" smtClean="0"/>
              <a:t> 로그인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회원가입</a:t>
            </a:r>
            <a:endParaRPr lang="en-US" altLang="ko-KR" dirty="0" smtClean="0"/>
          </a:p>
          <a:p>
            <a:r>
              <a:rPr lang="ko-KR" altLang="en-US" dirty="0" smtClean="0"/>
              <a:t>회원정보수정</a:t>
            </a:r>
            <a:endParaRPr lang="en-US" altLang="ko-KR" dirty="0" smtClean="0"/>
          </a:p>
          <a:p>
            <a:r>
              <a:rPr lang="ko-KR" altLang="en-US" dirty="0" err="1" smtClean="0"/>
              <a:t>펀딩</a:t>
            </a:r>
            <a:r>
              <a:rPr lang="ko-KR" altLang="en-US" dirty="0" smtClean="0"/>
              <a:t> 및 </a:t>
            </a:r>
            <a:r>
              <a:rPr lang="ko-KR" altLang="en-US" dirty="0" err="1" smtClean="0"/>
              <a:t>리워드</a:t>
            </a:r>
            <a:r>
              <a:rPr lang="ko-KR" altLang="en-US" dirty="0"/>
              <a:t> </a:t>
            </a:r>
            <a:r>
              <a:rPr lang="ko-KR" altLang="en-US" dirty="0" smtClean="0"/>
              <a:t>페이지</a:t>
            </a:r>
            <a:endParaRPr lang="en-US" altLang="ko-KR" dirty="0" smtClean="0"/>
          </a:p>
          <a:p>
            <a:r>
              <a:rPr lang="ko-KR" altLang="en-US" dirty="0" err="1" smtClean="0"/>
              <a:t>펀딩</a:t>
            </a:r>
            <a:r>
              <a:rPr lang="ko-KR" altLang="en-US" dirty="0" smtClean="0"/>
              <a:t> 및 </a:t>
            </a:r>
            <a:r>
              <a:rPr lang="ko-KR" altLang="en-US" dirty="0" err="1" smtClean="0"/>
              <a:t>리워드</a:t>
            </a:r>
            <a:r>
              <a:rPr lang="ko-KR" altLang="en-US" dirty="0" smtClean="0"/>
              <a:t> 오픈 신청</a:t>
            </a:r>
            <a:endParaRPr lang="en-US" altLang="ko-KR" dirty="0" smtClean="0"/>
          </a:p>
          <a:p>
            <a:r>
              <a:rPr lang="ko-KR" altLang="en-US" dirty="0" smtClean="0"/>
              <a:t>공지사항 </a:t>
            </a:r>
            <a:r>
              <a:rPr lang="en-US" altLang="ko-KR" dirty="0" err="1" smtClean="0"/>
              <a:t>QnA</a:t>
            </a:r>
            <a:r>
              <a:rPr lang="en-US" altLang="ko-KR" dirty="0"/>
              <a:t>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96244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관리자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회원관리</a:t>
            </a:r>
            <a:endParaRPr lang="en-US" altLang="ko-KR" dirty="0" smtClean="0"/>
          </a:p>
          <a:p>
            <a:r>
              <a:rPr lang="ko-KR" altLang="en-US" dirty="0" err="1" smtClean="0"/>
              <a:t>크라우드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펀딩</a:t>
            </a:r>
            <a:r>
              <a:rPr lang="ko-KR" altLang="en-US" dirty="0" smtClean="0"/>
              <a:t> 및 </a:t>
            </a:r>
            <a:r>
              <a:rPr lang="ko-KR" altLang="en-US" dirty="0" err="1" smtClean="0"/>
              <a:t>리워</a:t>
            </a:r>
            <a:r>
              <a:rPr lang="ko-KR" altLang="en-US" dirty="0" err="1" smtClean="0"/>
              <a:t>드</a:t>
            </a:r>
            <a:r>
              <a:rPr lang="ko-KR" altLang="en-US" dirty="0" smtClean="0"/>
              <a:t> 오픈 신청 승인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미승인</a:t>
            </a:r>
            <a:endParaRPr lang="en-US" altLang="ko-KR" dirty="0" smtClean="0"/>
          </a:p>
          <a:p>
            <a:r>
              <a:rPr lang="ko-KR" altLang="en-US" dirty="0" smtClean="0"/>
              <a:t>공지사항 및 </a:t>
            </a:r>
            <a:r>
              <a:rPr lang="en-US" altLang="ko-KR" dirty="0" err="1" smtClean="0"/>
              <a:t>QnA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관리</a:t>
            </a:r>
            <a:endParaRPr lang="en-US" altLang="ko-KR" dirty="0" smtClean="0"/>
          </a:p>
          <a:p>
            <a:r>
              <a:rPr lang="ko-KR" altLang="en-US" dirty="0" smtClean="0"/>
              <a:t>사업자 관리 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사기 신고 받은 경우 해당 사업자 계정 탈퇴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8106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 아무거나 넣고 싶은 기능</a:t>
            </a:r>
            <a:r>
              <a:rPr lang="en-US" altLang="ko-KR" dirty="0" smtClean="0"/>
              <a:t>???</a:t>
            </a:r>
            <a:br>
              <a:rPr lang="en-US" altLang="ko-KR" dirty="0" smtClean="0"/>
            </a:br>
            <a:r>
              <a:rPr lang="ko-KR" altLang="en-US" dirty="0" err="1" smtClean="0"/>
              <a:t>기브미</a:t>
            </a:r>
            <a:r>
              <a:rPr lang="ko-KR" altLang="en-US" dirty="0" smtClean="0"/>
              <a:t> 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768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60</Words>
  <Application>Microsoft Office PowerPoint</Application>
  <PresentationFormat>와이드스크린</PresentationFormat>
  <Paragraphs>16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EZEN CROWD FUNDING</vt:lpstr>
      <vt:lpstr>사용자 기능</vt:lpstr>
      <vt:lpstr>관리자 기능</vt:lpstr>
      <vt:lpstr>기타 아무거나 넣고 싶은 기능??? 기브미 아이디어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사용자 기능</dc:title>
  <dc:creator>507-06</dc:creator>
  <cp:lastModifiedBy>508-10</cp:lastModifiedBy>
  <cp:revision>4</cp:revision>
  <dcterms:created xsi:type="dcterms:W3CDTF">2020-01-31T08:29:48Z</dcterms:created>
  <dcterms:modified xsi:type="dcterms:W3CDTF">2020-01-31T09:20:11Z</dcterms:modified>
</cp:coreProperties>
</file>