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906000" cy="6858000" type="A4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62" y="-7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1349C-222D-4782-8AE2-0E4B6AA4B56D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475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376F6C-1226-4F1A-88A9-921913832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112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633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7594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210408206"/>
              </p:ext>
            </p:extLst>
          </p:nvPr>
        </p:nvGraphicFramePr>
        <p:xfrm>
          <a:off x="106928" y="115759"/>
          <a:ext cx="3001131" cy="11887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8583"/>
                <a:gridCol w="1742548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HJ - </a:t>
                      </a: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- 001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로그인 전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756360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503757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621392907"/>
              </p:ext>
            </p:extLst>
          </p:nvPr>
        </p:nvGraphicFramePr>
        <p:xfrm>
          <a:off x="7185248" y="836712"/>
          <a:ext cx="2398768" cy="25451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5426"/>
                <a:gridCol w="2163342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17396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500" b="1" u="none" strike="noStrike" cap="none" dirty="0" smtClean="0"/>
                        <a:t>여행지 정보</a:t>
                      </a:r>
                      <a:endParaRPr lang="en-US" altLang="ko-KR" sz="1500" b="1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현재 시기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다른 사람들의 여행 기록을 토대로 추천 여행지를 제공하며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여행지에 대한 정보도 확인 가능</a:t>
                      </a:r>
                      <a:endParaRPr sz="1300" b="0" u="none" strike="noStrike" cap="none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1" u="none" strike="noStrike" cap="none" dirty="0" err="1" smtClean="0"/>
                        <a:t>메이트</a:t>
                      </a:r>
                      <a:r>
                        <a:rPr lang="ko-KR" altLang="en-US" sz="1500" b="1" u="none" strike="noStrike" cap="none" dirty="0" smtClean="0"/>
                        <a:t> 찾기</a:t>
                      </a:r>
                      <a:endParaRPr lang="en-US" altLang="ko-KR" sz="1500" b="1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여행지</a:t>
                      </a:r>
                      <a:r>
                        <a:rPr lang="ko-KR" altLang="en-US" sz="1300" b="0" u="none" strike="noStrike" cap="none" baseline="0" dirty="0" smtClean="0"/>
                        <a:t> 정보를 열람하지 않고 바로 여행 </a:t>
                      </a:r>
                      <a:r>
                        <a:rPr lang="ko-KR" altLang="en-US" sz="1300" b="0" u="none" strike="noStrike" cap="none" baseline="0" dirty="0" err="1" smtClean="0"/>
                        <a:t>메이트를</a:t>
                      </a:r>
                      <a:r>
                        <a:rPr lang="ko-KR" altLang="en-US" sz="1300" b="0" u="none" strike="noStrike" cap="none" baseline="0" dirty="0" smtClean="0"/>
                        <a:t> 찾기</a:t>
                      </a:r>
                      <a:endParaRPr sz="1300" b="0" u="none" strike="noStrike" cap="none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1352600" y="1772816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39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50</Words>
  <Application>Microsoft Office PowerPoint</Application>
  <PresentationFormat>A4 용지(210x297mm)</PresentationFormat>
  <Paragraphs>15</Paragraphs>
  <Slides>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ezen-033</cp:lastModifiedBy>
  <cp:revision>3</cp:revision>
  <dcterms:created xsi:type="dcterms:W3CDTF">2006-10-05T04:04:58Z</dcterms:created>
  <dcterms:modified xsi:type="dcterms:W3CDTF">2020-02-03T08:41:10Z</dcterms:modified>
</cp:coreProperties>
</file>