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74" r:id="rId5"/>
    <p:sldId id="275" r:id="rId6"/>
    <p:sldId id="279" r:id="rId7"/>
    <p:sldId id="278" r:id="rId8"/>
    <p:sldId id="259" r:id="rId9"/>
    <p:sldId id="260" r:id="rId10"/>
    <p:sldId id="261" r:id="rId11"/>
    <p:sldId id="262" r:id="rId12"/>
    <p:sldId id="276" r:id="rId13"/>
    <p:sldId id="277" r:id="rId14"/>
    <p:sldId id="263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1890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4684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927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5914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087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4510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9292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4772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34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73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74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445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02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711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668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37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42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3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93" y="0"/>
            <a:ext cx="336856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377" y="1042813"/>
            <a:ext cx="4887007" cy="43440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44346" y="2166551"/>
            <a:ext cx="667265" cy="62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11611" y="1993557"/>
            <a:ext cx="2622766" cy="2553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25459" y="1400432"/>
            <a:ext cx="2046476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48" y="1231967"/>
            <a:ext cx="5255219" cy="4122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64" y="0"/>
            <a:ext cx="3396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03" y="0"/>
            <a:ext cx="3364454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742" y="940600"/>
            <a:ext cx="3629532" cy="4515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51004" y="1622854"/>
            <a:ext cx="3632887" cy="1820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95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7" y="1169772"/>
            <a:ext cx="7743253" cy="436605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398046" y="237762"/>
            <a:ext cx="3734833" cy="3900052"/>
            <a:chOff x="8398046" y="237762"/>
            <a:chExt cx="3734833" cy="39000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6663" y="2651707"/>
              <a:ext cx="3696216" cy="14861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8046" y="237762"/>
              <a:ext cx="2791215" cy="220058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663" y="4891084"/>
            <a:ext cx="215295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/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36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9" y="1153298"/>
            <a:ext cx="7753385" cy="4382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937" y="708454"/>
            <a:ext cx="3358673" cy="17396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937" y="3072713"/>
            <a:ext cx="3202259" cy="33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51" y="1234146"/>
            <a:ext cx="7932848" cy="44582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630102" y="1449859"/>
            <a:ext cx="8365622" cy="3838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19" y="3367224"/>
            <a:ext cx="2572109" cy="1781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919" y="1888374"/>
            <a:ext cx="273405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9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7" y="749644"/>
            <a:ext cx="8013147" cy="4522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074" y="2582245"/>
            <a:ext cx="3381847" cy="857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26382" y="4271000"/>
            <a:ext cx="1278740" cy="7896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79" y="5241659"/>
            <a:ext cx="9952422" cy="5026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63" y="314040"/>
            <a:ext cx="8663202" cy="46970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32238" y="461319"/>
            <a:ext cx="8979244" cy="251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063" y="5855540"/>
            <a:ext cx="6837407" cy="8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4040"/>
            <a:ext cx="9440562" cy="51185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84" y="2920054"/>
            <a:ext cx="10985249" cy="251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0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6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839</Words>
  <Application>Microsoft Office PowerPoint</Application>
  <PresentationFormat>와이드스크린</PresentationFormat>
  <Paragraphs>278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81</cp:revision>
  <dcterms:created xsi:type="dcterms:W3CDTF">2020-01-16T07:12:04Z</dcterms:created>
  <dcterms:modified xsi:type="dcterms:W3CDTF">2020-02-20T07:12:15Z</dcterms:modified>
</cp:coreProperties>
</file>