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9" r:id="rId4"/>
    <p:sldId id="259" r:id="rId5"/>
    <p:sldId id="270" r:id="rId6"/>
    <p:sldId id="260" r:id="rId7"/>
    <p:sldId id="271" r:id="rId8"/>
    <p:sldId id="261" r:id="rId9"/>
    <p:sldId id="272" r:id="rId10"/>
    <p:sldId id="262" r:id="rId11"/>
    <p:sldId id="273" r:id="rId12"/>
    <p:sldId id="263" r:id="rId13"/>
    <p:sldId id="274" r:id="rId14"/>
    <p:sldId id="264" r:id="rId15"/>
    <p:sldId id="275" r:id="rId16"/>
    <p:sldId id="265" r:id="rId17"/>
    <p:sldId id="276" r:id="rId18"/>
    <p:sldId id="266" r:id="rId19"/>
    <p:sldId id="26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2" d="100"/>
          <a:sy n="92" d="100"/>
        </p:scale>
        <p:origin x="-1260" y="-6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8253063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_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7840533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4447926" y="406442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28947" y="3439141"/>
            <a:ext cx="1037400" cy="278400"/>
            <a:chOff x="4228947" y="3439141"/>
            <a:chExt cx="1037400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g7c553259d1_0_81"/>
          <p:cNvSpPr/>
          <p:nvPr/>
        </p:nvSpPr>
        <p:spPr>
          <a:xfrm>
            <a:off x="2789128" y="5962005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**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239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67887495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_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110380240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4447926" y="406442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28947" y="3439141"/>
            <a:ext cx="1037400" cy="278400"/>
            <a:chOff x="4228947" y="3439141"/>
            <a:chExt cx="1037400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g7c553259d1_0_81"/>
          <p:cNvSpPr/>
          <p:nvPr/>
        </p:nvSpPr>
        <p:spPr>
          <a:xfrm>
            <a:off x="2789128" y="5962005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**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940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631667979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_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877780278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4447926" y="406442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28947" y="3439141"/>
            <a:ext cx="1037400" cy="278400"/>
            <a:chOff x="4228947" y="3439141"/>
            <a:chExt cx="1037400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g7c553259d1_0_81"/>
          <p:cNvSpPr/>
          <p:nvPr/>
        </p:nvSpPr>
        <p:spPr>
          <a:xfrm>
            <a:off x="2789128" y="5962005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**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2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914792979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_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380900931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4447926" y="406442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28947" y="3439141"/>
            <a:ext cx="1037400" cy="278400"/>
            <a:chOff x="4228947" y="3439141"/>
            <a:chExt cx="1037400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g7c553259d1_0_81"/>
          <p:cNvSpPr/>
          <p:nvPr/>
        </p:nvSpPr>
        <p:spPr>
          <a:xfrm>
            <a:off x="2789128" y="5962005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**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296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26542239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_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65612214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4447926" y="406442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28947" y="3439141"/>
            <a:ext cx="1037400" cy="278400"/>
            <a:chOff x="4228947" y="3439141"/>
            <a:chExt cx="1037400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g7c553259d1_0_81"/>
          <p:cNvSpPr/>
          <p:nvPr/>
        </p:nvSpPr>
        <p:spPr>
          <a:xfrm>
            <a:off x="2789128" y="5962005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**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205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00479242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_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540909959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4447926" y="406442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28947" y="3439141"/>
            <a:ext cx="1037400" cy="278400"/>
            <a:chOff x="4228947" y="3439141"/>
            <a:chExt cx="1037400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g7c553259d1_0_81"/>
          <p:cNvSpPr/>
          <p:nvPr/>
        </p:nvSpPr>
        <p:spPr>
          <a:xfrm>
            <a:off x="2789128" y="5962005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**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309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26514509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_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18614903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4447926" y="406442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28947" y="3439141"/>
            <a:ext cx="1037400" cy="278400"/>
            <a:chOff x="4228947" y="3439141"/>
            <a:chExt cx="1037400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g7c553259d1_0_81"/>
          <p:cNvSpPr/>
          <p:nvPr/>
        </p:nvSpPr>
        <p:spPr>
          <a:xfrm>
            <a:off x="2789128" y="5962005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**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034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62618578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_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262051449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4447926" y="406442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28947" y="3439141"/>
            <a:ext cx="1037400" cy="278400"/>
            <a:chOff x="4228947" y="3439141"/>
            <a:chExt cx="1037400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g7c553259d1_0_81"/>
          <p:cNvSpPr/>
          <p:nvPr/>
        </p:nvSpPr>
        <p:spPr>
          <a:xfrm>
            <a:off x="2789128" y="5962005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**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975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15743490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_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07626947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4447926" y="406442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28947" y="3439141"/>
            <a:ext cx="1037400" cy="278400"/>
            <a:chOff x="4228947" y="3439141"/>
            <a:chExt cx="1037400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g7c553259d1_0_81"/>
          <p:cNvSpPr/>
          <p:nvPr/>
        </p:nvSpPr>
        <p:spPr>
          <a:xfrm>
            <a:off x="2789128" y="5962005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**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151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97858007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_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031227998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4447926" y="406442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28947" y="3439141"/>
            <a:ext cx="1037400" cy="278400"/>
            <a:chOff x="4228947" y="3439141"/>
            <a:chExt cx="1037400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g7c553259d1_0_81"/>
          <p:cNvSpPr/>
          <p:nvPr/>
        </p:nvSpPr>
        <p:spPr>
          <a:xfrm>
            <a:off x="2789128" y="5962005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**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209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2581435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_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03633237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4447926" y="406442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28947" y="3439141"/>
            <a:ext cx="1037400" cy="278400"/>
            <a:chOff x="4228947" y="3439141"/>
            <a:chExt cx="1037400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g7c553259d1_0_81"/>
          <p:cNvSpPr/>
          <p:nvPr/>
        </p:nvSpPr>
        <p:spPr>
          <a:xfrm>
            <a:off x="2789128" y="5962005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**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57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51213785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_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068203460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4447926" y="406442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28947" y="3439141"/>
            <a:ext cx="1037400" cy="278400"/>
            <a:chOff x="4228947" y="3439141"/>
            <a:chExt cx="1037400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g7c553259d1_0_81"/>
          <p:cNvSpPr/>
          <p:nvPr/>
        </p:nvSpPr>
        <p:spPr>
          <a:xfrm>
            <a:off x="2789128" y="5962005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**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338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695955949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_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963312865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4447926" y="406442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28947" y="3439141"/>
            <a:ext cx="1037400" cy="278400"/>
            <a:chOff x="4228947" y="3439141"/>
            <a:chExt cx="1037400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g7c553259d1_0_81"/>
          <p:cNvSpPr/>
          <p:nvPr/>
        </p:nvSpPr>
        <p:spPr>
          <a:xfrm>
            <a:off x="2789128" y="5962005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**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339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39455562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_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625334490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4447926" y="406442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28947" y="3439141"/>
            <a:ext cx="1037400" cy="278400"/>
            <a:chOff x="4228947" y="3439141"/>
            <a:chExt cx="1037400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g7c553259d1_0_81"/>
          <p:cNvSpPr/>
          <p:nvPr/>
        </p:nvSpPr>
        <p:spPr>
          <a:xfrm>
            <a:off x="2789128" y="5962005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**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433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09680982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_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891954678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4447926" y="406442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28947" y="3439141"/>
            <a:ext cx="1037400" cy="278400"/>
            <a:chOff x="4228947" y="3439141"/>
            <a:chExt cx="1037400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g7c553259d1_0_81"/>
          <p:cNvSpPr/>
          <p:nvPr/>
        </p:nvSpPr>
        <p:spPr>
          <a:xfrm>
            <a:off x="2789128" y="5962005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**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812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19866929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_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651076459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4447926" y="406442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28947" y="3439141"/>
            <a:ext cx="1037400" cy="278400"/>
            <a:chOff x="4228947" y="3439141"/>
            <a:chExt cx="1037400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g7c553259d1_0_81"/>
          <p:cNvSpPr/>
          <p:nvPr/>
        </p:nvSpPr>
        <p:spPr>
          <a:xfrm>
            <a:off x="2789128" y="5962005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**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054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75763596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_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666870388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4447926" y="406442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28947" y="3439141"/>
            <a:ext cx="1037400" cy="278400"/>
            <a:chOff x="4228947" y="3439141"/>
            <a:chExt cx="1037400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g7c553259d1_0_81"/>
          <p:cNvSpPr/>
          <p:nvPr/>
        </p:nvSpPr>
        <p:spPr>
          <a:xfrm>
            <a:off x="2789128" y="5962005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**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242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143786359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_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349167638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4447926" y="406442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28947" y="3439141"/>
            <a:ext cx="1037400" cy="278400"/>
            <a:chOff x="4228947" y="3439141"/>
            <a:chExt cx="1037400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g7c553259d1_0_81"/>
          <p:cNvSpPr/>
          <p:nvPr/>
        </p:nvSpPr>
        <p:spPr>
          <a:xfrm>
            <a:off x="2789128" y="5962005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**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517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298</Words>
  <Application>Microsoft Office PowerPoint</Application>
  <PresentationFormat>사용자 지정</PresentationFormat>
  <Paragraphs>256</Paragraphs>
  <Slides>19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15</cp:revision>
  <dcterms:created xsi:type="dcterms:W3CDTF">2020-01-16T07:12:04Z</dcterms:created>
  <dcterms:modified xsi:type="dcterms:W3CDTF">2020-02-03T08:56:41Z</dcterms:modified>
</cp:coreProperties>
</file>