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71" r:id="rId6"/>
    <p:sldId id="273" r:id="rId7"/>
    <p:sldId id="258" r:id="rId8"/>
    <p:sldId id="259" r:id="rId9"/>
    <p:sldId id="260" r:id="rId10"/>
    <p:sldId id="276" r:id="rId11"/>
    <p:sldId id="261" r:id="rId12"/>
    <p:sldId id="262" r:id="rId13"/>
    <p:sldId id="263" r:id="rId14"/>
    <p:sldId id="272" r:id="rId15"/>
    <p:sldId id="265" r:id="rId16"/>
    <p:sldId id="264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7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8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43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857390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user_w_sh_main_chat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4736065" y="1650974"/>
            <a:ext cx="2775746" cy="4785935"/>
            <a:chOff x="2786181" y="1471990"/>
            <a:chExt cx="2775746" cy="4785935"/>
          </a:xfrm>
          <a:solidFill>
            <a:schemeClr val="bg1"/>
          </a:solidFill>
        </p:grpSpPr>
        <p:sp>
          <p:nvSpPr>
            <p:cNvPr id="101" name="직사각형 100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06" name="직사각형 105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</p:pic>
        <p:sp>
          <p:nvSpPr>
            <p:cNvPr id="114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grpFill/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4745285" y="1646582"/>
            <a:ext cx="2775746" cy="4785935"/>
            <a:chOff x="2786181" y="1471990"/>
            <a:chExt cx="2775746" cy="4785935"/>
          </a:xfrm>
        </p:grpSpPr>
        <p:sp>
          <p:nvSpPr>
            <p:cNvPr id="86" name="직사각형 85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99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5972588" y="5141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9486035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83755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56261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66561" y="1803949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59948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78678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79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6443" y="179311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xmlns="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:a16="http://schemas.microsoft.com/office/drawing/2014/main" xmlns="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xmlns="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xmlns="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xmlns="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xmlns="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19640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542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8268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09803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10030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xmlns="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xmlns="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xmlns="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xmlns="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xmlns="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xmlns="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xmlns="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3280854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admin_w_sh_chat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0" y="1684243"/>
            <a:ext cx="8120142" cy="451351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5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89627636"/>
              </p:ext>
            </p:extLst>
          </p:nvPr>
        </p:nvGraphicFramePr>
        <p:xfrm>
          <a:off x="8484519" y="1684243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3039882" y="52674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63" name="타원 62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형 설명선 63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64" name="타원 63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형 설명선 64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558804" y="53273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193858" y="4050328"/>
            <a:ext cx="321944" cy="330760"/>
            <a:chOff x="7563211" y="5982547"/>
            <a:chExt cx="541818" cy="477983"/>
          </a:xfrm>
        </p:grpSpPr>
        <p:sp>
          <p:nvSpPr>
            <p:cNvPr id="31" name="타원 30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형 설명선 31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43925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1690217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2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57954" y="129568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6181" y="1471990"/>
            <a:ext cx="2775746" cy="4785935"/>
            <a:chOff x="2786181" y="1471990"/>
            <a:chExt cx="2775746" cy="4785935"/>
          </a:xfrm>
        </p:grpSpPr>
        <p:sp>
          <p:nvSpPr>
            <p:cNvPr id="3" name="직사각형 2"/>
            <p:cNvSpPr/>
            <p:nvPr/>
          </p:nvSpPr>
          <p:spPr>
            <a:xfrm>
              <a:off x="2786181" y="1471990"/>
              <a:ext cx="2775746" cy="45566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5" y="2043010"/>
              <a:ext cx="404221" cy="3989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2776238"/>
              <a:ext cx="404221" cy="39890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538" y="3571730"/>
              <a:ext cx="404221" cy="398903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870" y="4356555"/>
              <a:ext cx="404221" cy="398903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2804650" y="5797948"/>
              <a:ext cx="2722749" cy="4517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23094" y="2118389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312047" y="2848547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355529" y="4429173"/>
              <a:ext cx="1366490" cy="280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3094" y="3652805"/>
              <a:ext cx="1366490" cy="2803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88171" y="5870447"/>
              <a:ext cx="1847544" cy="306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bg2">
                      <a:lumMod val="50000"/>
                    </a:schemeClr>
                  </a:solidFill>
                </a:rPr>
                <a:t>메시지를 입력해주세요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19236" y="5870447"/>
              <a:ext cx="638140" cy="3067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420" y="1478997"/>
              <a:ext cx="2767507" cy="445496"/>
            </a:xfrm>
            <a:prstGeom prst="rect">
              <a:avLst/>
            </a:prstGeom>
          </p:spPr>
        </p:pic>
        <p:sp>
          <p:nvSpPr>
            <p:cNvPr id="70" name="Google Shape;168;g7c553259d1_0_81"/>
            <p:cNvSpPr/>
            <p:nvPr/>
          </p:nvSpPr>
          <p:spPr>
            <a:xfrm>
              <a:off x="2786181" y="1471990"/>
              <a:ext cx="2775746" cy="478593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884" y="1656268"/>
            <a:ext cx="1043146" cy="3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xmlns="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xmlns="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80" name="타원 79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형 설명선 80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xmlns="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xmlns="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537193" y="4763857"/>
            <a:ext cx="541818" cy="477983"/>
            <a:chOff x="7563211" y="5982547"/>
            <a:chExt cx="541818" cy="477983"/>
          </a:xfrm>
        </p:grpSpPr>
        <p:sp>
          <p:nvSpPr>
            <p:cNvPr id="47" name="타원 46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2008</Words>
  <Application>Microsoft Office PowerPoint</Application>
  <PresentationFormat>와이드스크린</PresentationFormat>
  <Paragraphs>674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71</cp:revision>
  <dcterms:created xsi:type="dcterms:W3CDTF">2020-01-16T07:12:04Z</dcterms:created>
  <dcterms:modified xsi:type="dcterms:W3CDTF">2020-02-05T03:49:07Z</dcterms:modified>
</cp:coreProperties>
</file>