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94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07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80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73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94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2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75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60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92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98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20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64F5E-737F-4F6B-9F15-DAA8DB3BF429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A4F53-6DA0-4604-B445-FF63587F1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78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EZEN CROWD FUNDING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기능 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996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636624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ko-KR" altLang="en-US" dirty="0" smtClean="0"/>
              <a:t>사용자 공통 기능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일반사용자와 사업자사용자 가입 </a:t>
            </a:r>
            <a:r>
              <a:rPr lang="ko-KR" altLang="en-US" dirty="0" smtClean="0"/>
              <a:t>구분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Q&amp;A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자유게시판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계좌등록 및 결제수단 등록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 smtClean="0"/>
              <a:t>카테고리별</a:t>
            </a:r>
            <a:r>
              <a:rPr lang="ko-KR" altLang="en-US" dirty="0" smtClean="0"/>
              <a:t> </a:t>
            </a:r>
            <a:r>
              <a:rPr lang="ko-KR" altLang="en-US" smtClean="0"/>
              <a:t>펀딩페이지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328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379259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err="1" smtClean="0"/>
              <a:t>펀딩</a:t>
            </a:r>
            <a:r>
              <a:rPr lang="ko-KR" altLang="en-US" dirty="0" smtClean="0"/>
              <a:t> 제공자</a:t>
            </a:r>
            <a:endParaRPr lang="en-US" altLang="ko-KR" dirty="0" smtClean="0"/>
          </a:p>
          <a:p>
            <a:r>
              <a:rPr lang="ko-KR" altLang="en-US" dirty="0" err="1" smtClean="0"/>
              <a:t>리워드투자</a:t>
            </a:r>
            <a:endParaRPr lang="en-US" altLang="ko-KR" dirty="0" smtClean="0"/>
          </a:p>
          <a:p>
            <a:r>
              <a:rPr lang="ko-KR" altLang="en-US" dirty="0" smtClean="0"/>
              <a:t>투자 </a:t>
            </a:r>
            <a:r>
              <a:rPr lang="ko-KR" altLang="en-US" dirty="0" smtClean="0"/>
              <a:t>오픈</a:t>
            </a:r>
            <a:endParaRPr lang="en-US" altLang="ko-KR" dirty="0" smtClean="0"/>
          </a:p>
          <a:p>
            <a:r>
              <a:rPr lang="ko-KR" altLang="en-US" dirty="0" err="1" smtClean="0"/>
              <a:t>펀딩</a:t>
            </a:r>
            <a:r>
              <a:rPr lang="ko-KR" altLang="en-US" dirty="0" smtClean="0"/>
              <a:t> 등록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028765" y="1690688"/>
            <a:ext cx="437925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일반 사용자</a:t>
            </a:r>
            <a:endParaRPr lang="en-US" altLang="ko-KR" dirty="0" smtClean="0"/>
          </a:p>
          <a:p>
            <a:r>
              <a:rPr lang="ko-KR" altLang="en-US" dirty="0" err="1" smtClean="0"/>
              <a:t>펀딩투자결제</a:t>
            </a:r>
            <a:endParaRPr lang="en-US" altLang="ko-KR" dirty="0" smtClean="0"/>
          </a:p>
          <a:p>
            <a:r>
              <a:rPr lang="ko-KR" altLang="en-US" dirty="0" smtClean="0"/>
              <a:t>내가 </a:t>
            </a:r>
            <a:r>
              <a:rPr lang="ko-KR" altLang="en-US" dirty="0" err="1" smtClean="0"/>
              <a:t>펀딩한</a:t>
            </a:r>
            <a:r>
              <a:rPr lang="ko-KR" altLang="en-US" dirty="0" smtClean="0"/>
              <a:t> 상품 보기</a:t>
            </a:r>
            <a:endParaRPr lang="en-US" altLang="ko-KR" dirty="0" smtClean="0"/>
          </a:p>
          <a:p>
            <a:r>
              <a:rPr lang="ko-KR" altLang="en-US" dirty="0" smtClean="0"/>
              <a:t>베스트 </a:t>
            </a:r>
            <a:r>
              <a:rPr lang="ko-KR" altLang="en-US" dirty="0" err="1" smtClean="0"/>
              <a:t>펀딩</a:t>
            </a:r>
            <a:r>
              <a:rPr lang="ko-KR" altLang="en-US" dirty="0" smtClean="0"/>
              <a:t> 모아보기</a:t>
            </a:r>
            <a:endParaRPr lang="en-US" altLang="ko-KR" dirty="0" smtClean="0"/>
          </a:p>
          <a:p>
            <a:r>
              <a:rPr lang="ko-KR" altLang="en-US" dirty="0" err="1" smtClean="0"/>
              <a:t>펀딩</a:t>
            </a:r>
            <a:r>
              <a:rPr lang="ko-KR" altLang="en-US" dirty="0" smtClean="0"/>
              <a:t> 방법 안내</a:t>
            </a:r>
            <a:endParaRPr lang="en-US" altLang="ko-KR" dirty="0" smtClean="0"/>
          </a:p>
          <a:p>
            <a:r>
              <a:rPr lang="ko-KR" altLang="en-US" dirty="0" err="1" smtClean="0"/>
              <a:t>펀딩</a:t>
            </a:r>
            <a:r>
              <a:rPr lang="ko-KR" altLang="en-US" dirty="0" smtClean="0"/>
              <a:t> 관심사 등록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- IT, </a:t>
            </a:r>
            <a:r>
              <a:rPr lang="ko-KR" altLang="en-US" dirty="0" err="1" smtClean="0"/>
              <a:t>리빙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차량 등 카테고리 등록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244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펀딩</a:t>
            </a:r>
            <a:r>
              <a:rPr lang="ko-KR" altLang="en-US" dirty="0" smtClean="0"/>
              <a:t> 관리페이지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- </a:t>
            </a:r>
            <a:r>
              <a:rPr lang="ko-KR" altLang="en-US" dirty="0" err="1" smtClean="0"/>
              <a:t>펀딩</a:t>
            </a:r>
            <a:r>
              <a:rPr lang="ko-KR" altLang="en-US" dirty="0" smtClean="0"/>
              <a:t> 기간 관리와 등록 전 </a:t>
            </a:r>
            <a:r>
              <a:rPr lang="ko-KR" altLang="en-US" dirty="0" err="1" smtClean="0"/>
              <a:t>검토가능한</a:t>
            </a:r>
            <a:r>
              <a:rPr lang="ko-KR" altLang="en-US" dirty="0" smtClean="0"/>
              <a:t> </a:t>
            </a:r>
            <a:r>
              <a:rPr lang="ko-KR" altLang="en-US" dirty="0" smtClean="0"/>
              <a:t>임시</a:t>
            </a:r>
            <a:r>
              <a:rPr lang="en-US" altLang="ko-KR" dirty="0" smtClean="0"/>
              <a:t>?</a:t>
            </a:r>
            <a:r>
              <a:rPr lang="ko-KR" altLang="en-US" dirty="0" smtClean="0"/>
              <a:t>페이지</a:t>
            </a:r>
            <a:endParaRPr lang="en-US" altLang="ko-KR" dirty="0" smtClean="0"/>
          </a:p>
          <a:p>
            <a:r>
              <a:rPr lang="ko-KR" altLang="en-US" dirty="0" smtClean="0"/>
              <a:t>회원관리 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사업자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개인회원 관리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게시판 관리</a:t>
            </a:r>
            <a:endParaRPr lang="en-US" altLang="ko-KR" dirty="0" smtClean="0"/>
          </a:p>
          <a:p>
            <a:r>
              <a:rPr lang="ko-KR" altLang="en-US" dirty="0" smtClean="0"/>
              <a:t>회원 계좌 관리 페이지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10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 아무거나 넣고 싶은 기능</a:t>
            </a:r>
            <a:r>
              <a:rPr lang="en-US" altLang="ko-KR" dirty="0" smtClean="0"/>
              <a:t>???</a:t>
            </a:r>
            <a:br>
              <a:rPr lang="en-US" altLang="ko-KR" dirty="0" smtClean="0"/>
            </a:br>
            <a:r>
              <a:rPr lang="ko-KR" altLang="en-US" dirty="0" err="1" smtClean="0"/>
              <a:t>기브미</a:t>
            </a:r>
            <a:r>
              <a:rPr lang="ko-KR" altLang="en-US" dirty="0" smtClean="0"/>
              <a:t> 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768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106</Words>
  <Application>Microsoft Office PowerPoint</Application>
  <PresentationFormat>와이드스크린</PresentationFormat>
  <Paragraphs>35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EZEN CROWD FUNDING</vt:lpstr>
      <vt:lpstr>사용자 기능</vt:lpstr>
      <vt:lpstr>사용자 기능</vt:lpstr>
      <vt:lpstr>관리자 기능</vt:lpstr>
      <vt:lpstr>기타 아무거나 넣고 싶은 기능??? 기브미 아이디어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사용자 기능</dc:title>
  <dc:creator>507-06</dc:creator>
  <cp:lastModifiedBy>jr</cp:lastModifiedBy>
  <cp:revision>8</cp:revision>
  <dcterms:created xsi:type="dcterms:W3CDTF">2020-01-31T08:29:48Z</dcterms:created>
  <dcterms:modified xsi:type="dcterms:W3CDTF">2020-02-03T03:12:13Z</dcterms:modified>
</cp:coreProperties>
</file>