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1" r:id="rId4"/>
    <p:sldId id="257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1194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5707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4480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673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3394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2182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9875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6260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8292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598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8020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4F5E-737F-4F6B-9F15-DAA8DB3BF429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178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EZEN CROWD FUNDING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기능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8996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소셜</a:t>
            </a:r>
            <a:r>
              <a:rPr lang="ko-KR" altLang="en-US" dirty="0" smtClean="0"/>
              <a:t> 로그인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ko-KR" altLang="en-US" dirty="0" smtClean="0"/>
              <a:t>회원정보수정</a:t>
            </a:r>
            <a:endParaRPr lang="en-US" altLang="ko-KR" dirty="0" smtClean="0"/>
          </a:p>
          <a:p>
            <a:r>
              <a:rPr lang="ko-KR" altLang="en-US" dirty="0" err="1" smtClean="0"/>
              <a:t>펀딩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리워드</a:t>
            </a:r>
            <a:r>
              <a:rPr lang="ko-KR" altLang="en-US" dirty="0"/>
              <a:t>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r>
              <a:rPr lang="ko-KR" altLang="en-US" dirty="0" err="1" smtClean="0"/>
              <a:t>펀딩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리워드</a:t>
            </a:r>
            <a:r>
              <a:rPr lang="ko-KR" altLang="en-US" dirty="0" smtClean="0"/>
              <a:t> 오픈 신청</a:t>
            </a:r>
            <a:endParaRPr lang="en-US" altLang="ko-KR" dirty="0" smtClean="0"/>
          </a:p>
          <a:p>
            <a:r>
              <a:rPr lang="ko-KR" altLang="en-US" dirty="0" smtClean="0"/>
              <a:t>공지사항 </a:t>
            </a:r>
            <a:r>
              <a:rPr lang="en-US" altLang="ko-KR" dirty="0" err="1" smtClean="0"/>
              <a:t>QnA</a:t>
            </a:r>
            <a:r>
              <a:rPr lang="en-US" altLang="ko-KR" dirty="0"/>
              <a:t>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대</a:t>
            </a:r>
            <a:r>
              <a:rPr lang="en-US" altLang="ko-KR" dirty="0" smtClean="0"/>
              <a:t>1 </a:t>
            </a:r>
            <a:r>
              <a:rPr lang="ko-KR" altLang="en-US" dirty="0" smtClean="0"/>
              <a:t>채팅 상담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79624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6735" y="683742"/>
            <a:ext cx="1532238" cy="1878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</a:t>
            </a:r>
            <a:r>
              <a:rPr lang="ko-KR" altLang="en-US" sz="1200" dirty="0" smtClean="0">
                <a:solidFill>
                  <a:schemeClr val="tx1"/>
                </a:solidFill>
              </a:rPr>
              <a:t>디</a:t>
            </a:r>
            <a:r>
              <a:rPr lang="en-US" altLang="ko-KR" sz="1200" dirty="0" smtClean="0">
                <a:solidFill>
                  <a:schemeClr val="tx1"/>
                </a:solidFill>
              </a:rPr>
              <a:t>(PK)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패스워드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휴대전화번호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결제 유무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이메일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사업자등록번호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6735" y="461319"/>
            <a:ext cx="1532238" cy="21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953303" y="679620"/>
            <a:ext cx="1532238" cy="2434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글번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호</a:t>
            </a:r>
            <a:r>
              <a:rPr lang="en-US" altLang="ko-KR" sz="1200" dirty="0" smtClean="0">
                <a:solidFill>
                  <a:schemeClr val="tx1"/>
                </a:solidFill>
              </a:rPr>
              <a:t>(PK)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작성자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제목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등록날짜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답변날짜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답변 내용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53303" y="457197"/>
            <a:ext cx="1532238" cy="21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커뮤니</a:t>
            </a:r>
            <a:r>
              <a:rPr lang="ko-KR" altLang="en-US" sz="1400" dirty="0" smtClean="0"/>
              <a:t>티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회원관리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펀딩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리워드</a:t>
            </a:r>
            <a:r>
              <a:rPr lang="ko-KR" altLang="en-US" dirty="0" smtClean="0"/>
              <a:t> 오픈 신청 승인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미승인</a:t>
            </a:r>
            <a:endParaRPr lang="en-US" altLang="ko-KR" dirty="0" smtClean="0"/>
          </a:p>
          <a:p>
            <a:r>
              <a:rPr lang="ko-KR" altLang="en-US" dirty="0" smtClean="0"/>
              <a:t>공지사항 및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r>
              <a:rPr lang="ko-KR" altLang="en-US" dirty="0" smtClean="0"/>
              <a:t>사업자 관리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사기 신고 받은 경우 해당 사업자 계정 탈퇴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8810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아무거나 넣고 싶은 기능</a:t>
            </a:r>
            <a:r>
              <a:rPr lang="en-US" altLang="ko-KR" dirty="0" smtClean="0"/>
              <a:t>???</a:t>
            </a:r>
            <a:br>
              <a:rPr lang="en-US" altLang="ko-KR" dirty="0" smtClean="0"/>
            </a:br>
            <a:r>
              <a:rPr lang="ko-KR" altLang="en-US" dirty="0" err="1" smtClean="0"/>
              <a:t>기브미</a:t>
            </a:r>
            <a:r>
              <a:rPr lang="ko-KR" altLang="en-US" dirty="0" smtClean="0"/>
              <a:t> 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876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90</Words>
  <Application>Microsoft Office PowerPoint</Application>
  <PresentationFormat>사용자 지정</PresentationFormat>
  <Paragraphs>37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EZEN CROWD FUNDING</vt:lpstr>
      <vt:lpstr>사용자 기능</vt:lpstr>
      <vt:lpstr>슬라이드 3</vt:lpstr>
      <vt:lpstr>관리자 기능</vt:lpstr>
      <vt:lpstr>기타 아무거나 넣고 싶은 기능??? 기브미 아이디어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 기능</dc:title>
  <dc:creator>507-06</dc:creator>
  <cp:lastModifiedBy>KKB</cp:lastModifiedBy>
  <cp:revision>21</cp:revision>
  <dcterms:created xsi:type="dcterms:W3CDTF">2020-01-31T08:29:48Z</dcterms:created>
  <dcterms:modified xsi:type="dcterms:W3CDTF">2020-02-02T15:20:48Z</dcterms:modified>
</cp:coreProperties>
</file>