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7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2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4F5E-737F-4F6B-9F15-DAA8DB3BF429}" type="datetimeFigureOut">
              <a:rPr lang="ko-KR" altLang="en-US" smtClean="0"/>
              <a:pPr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4F53-6DA0-4604-B445-FF63587F1A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EZEN 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96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회원정보수정</a:t>
            </a:r>
            <a:endParaRPr lang="en-US" altLang="ko-KR" dirty="0" smtClean="0"/>
          </a:p>
          <a:p>
            <a:r>
              <a:rPr lang="ko-KR" altLang="en-US" dirty="0" smtClean="0"/>
              <a:t>투자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투자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오픈 신청</a:t>
            </a:r>
            <a:endParaRPr lang="en-US" altLang="ko-KR" dirty="0" smtClean="0"/>
          </a:p>
          <a:p>
            <a:r>
              <a:rPr lang="ko-KR" altLang="en-US" dirty="0" err="1" smtClean="0"/>
              <a:t>리워드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공지사항 </a:t>
            </a:r>
            <a:r>
              <a:rPr lang="en-US" altLang="ko-KR" dirty="0" err="1" smtClean="0"/>
              <a:t>QnA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채팅 상담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62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6735" y="683742"/>
            <a:ext cx="1532238" cy="1878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200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패스워드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휴대전화번호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결제 유무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사업자등록번호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6735" y="461319"/>
            <a:ext cx="1532238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085109" y="683742"/>
            <a:ext cx="1532238" cy="243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글 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등록날짜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답변날짜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답변 내용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5109" y="461319"/>
            <a:ext cx="1532238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커뮤니티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753281" y="3781164"/>
            <a:ext cx="1721669" cy="243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투자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</a:rPr>
              <a:t>PK)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승인유무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사업자등록번호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53282" y="3558741"/>
            <a:ext cx="1721668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투자 </a:t>
            </a:r>
            <a:r>
              <a:rPr lang="ko-KR" altLang="en-US" sz="1400" dirty="0" err="1" smtClean="0"/>
              <a:t>펀딩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335826" y="3785284"/>
            <a:ext cx="1721669" cy="243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</a:rPr>
              <a:t>PK)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승인유무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가격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 가격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사업자등록번호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35827" y="3562861"/>
            <a:ext cx="1721668" cy="21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리워드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펀딩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회원관리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리워드</a:t>
            </a:r>
            <a:r>
              <a:rPr lang="ko-KR" altLang="en-US" dirty="0" smtClean="0"/>
              <a:t> 오픈 신청 승인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미승인</a:t>
            </a:r>
            <a:endParaRPr lang="en-US" altLang="ko-KR" dirty="0" smtClean="0"/>
          </a:p>
          <a:p>
            <a:r>
              <a:rPr lang="ko-KR" altLang="en-US" dirty="0" smtClean="0"/>
              <a:t>공지사항 및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ko-KR" altLang="en-US" dirty="0" smtClean="0"/>
              <a:t>사업자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사기 신고 받은 경우 해당 사업자 계정 탈퇴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결제 관리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아무거나 넣고 싶은 기능</a:t>
            </a:r>
            <a:r>
              <a:rPr lang="en-US" altLang="ko-KR" dirty="0" smtClean="0"/>
              <a:t>???</a:t>
            </a:r>
            <a:br>
              <a:rPr lang="en-US" altLang="ko-KR" dirty="0" smtClean="0"/>
            </a:br>
            <a:r>
              <a:rPr lang="ko-KR" altLang="en-US" dirty="0" err="1" smtClean="0"/>
              <a:t>기브미</a:t>
            </a:r>
            <a:r>
              <a:rPr lang="ko-KR" altLang="en-US" dirty="0" smtClean="0"/>
              <a:t>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130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EZEN CROWD FUNDING</vt:lpstr>
      <vt:lpstr>사용자 기능</vt:lpstr>
      <vt:lpstr>PowerPoint 프레젠테이션</vt:lpstr>
      <vt:lpstr>관리자 기능</vt:lpstr>
      <vt:lpstr>기타 아무거나 넣고 싶은 기능??? 기브미 아이디어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기능</dc:title>
  <dc:creator>507-06</dc:creator>
  <cp:lastModifiedBy>508-10</cp:lastModifiedBy>
  <cp:revision>24</cp:revision>
  <dcterms:created xsi:type="dcterms:W3CDTF">2020-01-31T08:29:48Z</dcterms:created>
  <dcterms:modified xsi:type="dcterms:W3CDTF">2020-02-03T03:04:13Z</dcterms:modified>
</cp:coreProperties>
</file>