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308" r:id="rId4"/>
    <p:sldId id="310" r:id="rId5"/>
    <p:sldId id="311" r:id="rId6"/>
    <p:sldId id="312" r:id="rId7"/>
    <p:sldId id="313" r:id="rId8"/>
    <p:sldId id="314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258" r:id="rId17"/>
    <p:sldId id="309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5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51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799" y="2664480"/>
            <a:ext cx="58722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\d =&gt;</a:t>
            </a:r>
            <a:r>
              <a:rPr lang="ko-KR" altLang="en-US" sz="2000" b="1" dirty="0" smtClean="0"/>
              <a:t>숫자를 나타냄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{ } </a:t>
            </a:r>
            <a:r>
              <a:rPr lang="ko-KR" altLang="en-US" sz="2000" b="1" dirty="0" smtClean="0"/>
              <a:t>반복횟수를 나타냄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\d{3} </a:t>
            </a:r>
            <a:r>
              <a:rPr lang="ko-KR" altLang="en-US" sz="2000" b="1" dirty="0" smtClean="0"/>
              <a:t>숫자가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번 반복되는 것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A(?=B) </a:t>
            </a:r>
            <a:r>
              <a:rPr lang="ko-KR" altLang="en-US" sz="2000" b="1" dirty="0" smtClean="0"/>
              <a:t>뒤에 </a:t>
            </a:r>
            <a:r>
              <a:rPr lang="en-US" altLang="ko-KR" sz="2000" b="1" dirty="0" smtClean="0"/>
              <a:t>B</a:t>
            </a:r>
            <a:r>
              <a:rPr lang="ko-KR" altLang="en-US" sz="2000" b="1" dirty="0" smtClean="0"/>
              <a:t>가 오는 </a:t>
            </a:r>
            <a:r>
              <a:rPr lang="en-US" altLang="ko-KR" sz="2000" b="1" dirty="0" smtClean="0"/>
              <a:t>A</a:t>
            </a:r>
            <a:r>
              <a:rPr lang="ko-KR" altLang="en-US" sz="2000" b="1" dirty="0" smtClean="0"/>
              <a:t>를 뜻함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\B(?=\d{3}) </a:t>
            </a:r>
            <a:r>
              <a:rPr lang="ko-KR" altLang="en-US" sz="2000" b="1" dirty="0" smtClean="0"/>
              <a:t>문자간격 뒤에 숫자가 </a:t>
            </a:r>
            <a:r>
              <a:rPr lang="en-US" altLang="ko-KR" sz="2000" b="1" dirty="0" smtClean="0"/>
              <a:t>3</a:t>
            </a:r>
            <a:r>
              <a:rPr lang="ko-KR" altLang="en-US" sz="2000" b="1" dirty="0" smtClean="0"/>
              <a:t>개 오는 것을 나타냄</a:t>
            </a:r>
            <a:r>
              <a:rPr lang="en-US" altLang="ko-KR" sz="2000" b="1" dirty="0" smtClean="0"/>
              <a:t>.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pic>
        <p:nvPicPr>
          <p:cNvPr id="4" name="Picture 2" descr="C:\Users\ezen-033\Desktop\정규표현식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4" y="267493"/>
            <a:ext cx="10594975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7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Picture 2" descr="C:\Users\ezen-033\Desktop\정규표현식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203994"/>
            <a:ext cx="10274301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657600" y="1244600"/>
            <a:ext cx="457200" cy="5334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49900" y="1244600"/>
            <a:ext cx="457200" cy="5334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5300" y="1244600"/>
            <a:ext cx="457200" cy="53340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4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 descr="C:\Users\ezen-033\Desktop\정규표현식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554038"/>
            <a:ext cx="11055384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5000" y="1866900"/>
            <a:ext cx="764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 : </a:t>
            </a:r>
            <a:r>
              <a:rPr lang="ko-KR" altLang="en-US" dirty="0" smtClean="0"/>
              <a:t>앞의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회이상</a:t>
            </a:r>
            <a:r>
              <a:rPr lang="ko-KR" altLang="en-US" dirty="0" smtClean="0"/>
              <a:t> 반복</a:t>
            </a:r>
            <a:endParaRPr lang="en-US" altLang="ko-KR" dirty="0" smtClean="0"/>
          </a:p>
          <a:p>
            <a:r>
              <a:rPr lang="en-US" altLang="ko-KR" dirty="0" smtClean="0"/>
              <a:t>A(?!B) : </a:t>
            </a:r>
            <a:r>
              <a:rPr lang="ko-KR" altLang="en-US" dirty="0" smtClean="0"/>
              <a:t>뒤에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나오지 않는 </a:t>
            </a:r>
            <a:r>
              <a:rPr lang="en-US" altLang="ko-KR" dirty="0" smtClean="0"/>
              <a:t>A</a:t>
            </a:r>
          </a:p>
          <a:p>
            <a:endParaRPr lang="en-US" altLang="ko-KR" dirty="0"/>
          </a:p>
          <a:p>
            <a:r>
              <a:rPr lang="en-US" altLang="ko-KR" dirty="0" smtClean="0"/>
              <a:t>(\d{3})+(?!\d) :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3xN</a:t>
            </a:r>
            <a:r>
              <a:rPr lang="ko-KR" altLang="en-US" dirty="0" err="1" smtClean="0"/>
              <a:t>회반복하고</a:t>
            </a:r>
            <a:r>
              <a:rPr lang="ko-KR" altLang="en-US" dirty="0" smtClean="0"/>
              <a:t> 뒤에 숫자가 나오지 않는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3" name="Picture 3" descr="C:\Users\ezen-033\Desktop\정규표현식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45" y="3509665"/>
            <a:ext cx="10420953" cy="28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68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ezen-033\Desktop\데이트피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347663"/>
            <a:ext cx="6617835" cy="30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zen-033\Desktop\데이트피커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868738"/>
            <a:ext cx="11391386" cy="7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800" y="5054600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Date</a:t>
            </a:r>
            <a:r>
              <a:rPr lang="ko-KR" altLang="en-US" dirty="0" err="1" smtClean="0"/>
              <a:t>끼리의</a:t>
            </a:r>
            <a:r>
              <a:rPr lang="ko-KR" altLang="en-US" dirty="0" smtClean="0"/>
              <a:t> 차이는 단위가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5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3581400"/>
            <a:ext cx="984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Drag-Drop</a:t>
            </a:r>
            <a:r>
              <a:rPr lang="ko-KR" altLang="en-US" dirty="0" smtClean="0"/>
              <a:t>으로 파일 입력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클릭으로 파일 입력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삭제 가능</a:t>
            </a:r>
            <a:endParaRPr lang="ko-KR" altLang="en-US" dirty="0"/>
          </a:p>
        </p:txBody>
      </p:sp>
      <p:pic>
        <p:nvPicPr>
          <p:cNvPr id="7170" name="Picture 2" descr="C:\Users\ezen-033\Desktop\대표이미지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04825"/>
            <a:ext cx="5133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ezen-033\Desktop\대표이미지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504824"/>
            <a:ext cx="5745162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ezen-033\Desktop\대표이미지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743450"/>
            <a:ext cx="6885842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0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8800" y="3949700"/>
            <a:ext cx="984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div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input[type=text]</a:t>
            </a:r>
            <a:r>
              <a:rPr lang="ko-KR" altLang="en-US" dirty="0" smtClean="0"/>
              <a:t>를 넣고 키워드 추가될 때마다</a:t>
            </a:r>
            <a:endParaRPr lang="en-US" altLang="ko-KR" dirty="0" smtClean="0"/>
          </a:p>
          <a:p>
            <a:r>
              <a:rPr lang="en-US" altLang="ko-KR" dirty="0" smtClean="0"/>
              <a:t>span</a:t>
            </a:r>
            <a:r>
              <a:rPr lang="ko-KR" altLang="en-US" dirty="0" smtClean="0"/>
              <a:t>태그를 생성하여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태그 안에 추가</a:t>
            </a:r>
            <a:r>
              <a:rPr lang="en-US" altLang="ko-KR" dirty="0" smtClean="0"/>
              <a:t>..</a:t>
            </a:r>
          </a:p>
          <a:p>
            <a:endParaRPr lang="ko-KR" altLang="en-US" dirty="0"/>
          </a:p>
        </p:txBody>
      </p:sp>
      <p:pic>
        <p:nvPicPr>
          <p:cNvPr id="8194" name="Picture 2" descr="C:\Users\ezen-033\Desktop\키워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54024"/>
            <a:ext cx="105664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zen-033\Desktop\키워드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057399"/>
            <a:ext cx="105664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91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1096439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426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301803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zen-033\Desktop\hjh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1" y="162228"/>
            <a:ext cx="11751396" cy="65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59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12447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90263080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184919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9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413431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09426538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1909735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81132447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3752990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21653031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557850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37631609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691478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3558797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0009197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421566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7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8418694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81189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53514259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0016149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0217289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85220607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302559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803771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9123779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768091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9883408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79447180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4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996386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601050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3535162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6957081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5934942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10999213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38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405156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462453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0884468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8964417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80796045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725862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zen-033\Desktop\jj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3" y="290944"/>
            <a:ext cx="11244528" cy="625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73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1984908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8857734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58191292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0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77904436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3184924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603706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80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6193807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9722463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598911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379368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8810582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프로젝트만들기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5383873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4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9405869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13323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0260551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6501170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8984097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7757320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8408406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086484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4883658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255561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0037414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52862404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5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2913725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044961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26133062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5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1624647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user_w_hj_make_project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1847610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252949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만들기 위한 기본 정보를 수집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ezen-033\Desktop\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2" y="2048562"/>
            <a:ext cx="10512858" cy="6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94600" y="1932420"/>
            <a:ext cx="1955800" cy="10012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ezen-033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1" y="279400"/>
            <a:ext cx="10373159" cy="16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7542" y="3302000"/>
            <a:ext cx="812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문자열의 내부 함수</a:t>
            </a:r>
            <a:endParaRPr lang="en-US" altLang="ko-KR" dirty="0" smtClean="0"/>
          </a:p>
          <a:p>
            <a:r>
              <a:rPr lang="en-US" altLang="ko-KR" dirty="0" err="1" smtClean="0"/>
              <a:t>String.length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=&gt; </a:t>
            </a:r>
            <a:r>
              <a:rPr lang="ko-KR" altLang="en-US" dirty="0" smtClean="0">
                <a:sym typeface="Wingdings" panose="05000000000000000000" pitchFamily="2" charset="2"/>
              </a:rPr>
              <a:t>문자열의 길이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851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4709176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50274674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509253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148146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6929615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2901243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6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08640583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3807696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983656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2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2160085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71949614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1"/>
            <a:ext cx="4373078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5139808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2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0539379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68215128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32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7323894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3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8910968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29407765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6" y="1520570"/>
            <a:ext cx="3752702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입금 받으실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3374186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5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399749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97003902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9524920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9930412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170329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36311976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5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1386168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46022106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77879181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8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46991393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93370945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12304779"/>
              </p:ext>
            </p:extLst>
          </p:nvPr>
        </p:nvGraphicFramePr>
        <p:xfrm>
          <a:off x="8843382" y="836712"/>
          <a:ext cx="2952330" cy="25226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3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5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5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zen-033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22250"/>
            <a:ext cx="7178676" cy="20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zen-033\Desktop\2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463800"/>
            <a:ext cx="74723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ezen-033\Desktop\2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9" y="4121150"/>
            <a:ext cx="8072351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457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6561988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4628885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69094257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0723598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1439247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6622" y="1783850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5231768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0638279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02013622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6824192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</a:t>
            </a:r>
            <a:r>
              <a:rPr lang="ko-KR" altLang="en-US" sz="100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4493" y="1704854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3119" y="1981853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39933" y="239180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703119" y="2751348"/>
            <a:ext cx="3545009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03119" y="3224010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703119" y="3573016"/>
            <a:ext cx="1240753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37656" y="3593322"/>
            <a:ext cx="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65" y="3571165"/>
            <a:ext cx="177018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03119" y="404106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703119" y="4365104"/>
            <a:ext cx="32791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03119" y="5301209"/>
            <a:ext cx="4165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703119" y="5661248"/>
            <a:ext cx="354500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5247" y="6172726"/>
            <a:ext cx="97487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5427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09136938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7241346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7" y="1766410"/>
            <a:ext cx="1532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3374096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05546887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83400178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018577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22830124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76134701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15717768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상품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44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987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2987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987" y="2645242"/>
            <a:ext cx="2038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2987" y="2879358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14493" y="1779951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상품을 구성해주세요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3495427" y="1520571"/>
            <a:ext cx="289014" cy="2128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14494" y="2318823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상품 이름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55247" y="2294327"/>
            <a:ext cx="2836007" cy="326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14494" y="3400730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내용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4855247" y="3400730"/>
            <a:ext cx="2836007" cy="851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8015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564249" y="5577587"/>
            <a:ext cx="922353" cy="28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초기화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497347" y="2121159"/>
            <a:ext cx="4371158" cy="418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8510179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614493" y="2791962"/>
            <a:ext cx="3013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투자 금액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4855247" y="27809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55247" y="4581129"/>
            <a:ext cx="2836007" cy="33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투</a:t>
            </a:r>
            <a:r>
              <a:rPr lang="ko-KR" altLang="en-US" sz="1000" dirty="0">
                <a:solidFill>
                  <a:schemeClr val="tx1"/>
                </a:solidFill>
              </a:rPr>
              <a:t>자</a:t>
            </a:r>
            <a:r>
              <a:rPr lang="ko-KR" altLang="en-US" sz="1000" dirty="0" smtClean="0">
                <a:solidFill>
                  <a:schemeClr val="tx1"/>
                </a:solidFill>
              </a:rPr>
              <a:t>옵션 추가하기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14494" y="4635081"/>
            <a:ext cx="1240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투</a:t>
            </a:r>
            <a:r>
              <a:rPr lang="ko-KR" altLang="en-US" sz="1200" dirty="0"/>
              <a:t>자</a:t>
            </a:r>
            <a:r>
              <a:rPr lang="ko-KR" altLang="en-US" sz="1200" dirty="0" smtClean="0"/>
              <a:t> 옵션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928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844184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30584580"/>
              </p:ext>
            </p:extLst>
          </p:nvPr>
        </p:nvGraphicFramePr>
        <p:xfrm>
          <a:off x="8843382" y="836712"/>
          <a:ext cx="2952330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투자상품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709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</a:t>
            </a:r>
            <a:r>
              <a:rPr lang="ko-KR" altLang="en-US" sz="1000" dirty="0"/>
              <a:t>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7" y="2645242"/>
            <a:ext cx="1418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smtClean="0">
                <a:solidFill>
                  <a:srgbClr val="FF0000"/>
                </a:solidFill>
              </a:rPr>
              <a:t>투자상품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4373078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0622321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501757569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13275629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994117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8476" y="1766410"/>
            <a:ext cx="1621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310238" y="213018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310238" y="2391799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10238" y="264524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투자상</a:t>
            </a:r>
            <a:r>
              <a:rPr lang="ko-KR" altLang="en-US" sz="1100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7491" y="2924437"/>
            <a:ext cx="1952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18477" y="1766411"/>
            <a:ext cx="1887015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495427" y="1520570"/>
            <a:ext cx="3664076" cy="4932766"/>
            <a:chOff x="2840034" y="1520570"/>
            <a:chExt cx="2977062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772595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62694770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2288372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2421798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247" y="1776785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8798" y="2348880"/>
            <a:ext cx="4373078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32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4269515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27549350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5247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931209" y="2049815"/>
            <a:ext cx="4373078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81578832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zen-033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22250"/>
            <a:ext cx="7178676" cy="201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9800" y="2717800"/>
            <a:ext cx="758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Number(</a:t>
            </a:r>
            <a:r>
              <a:rPr lang="ko-KR" altLang="en-US" sz="2400" dirty="0" smtClean="0"/>
              <a:t>문자열</a:t>
            </a:r>
            <a:r>
              <a:rPr lang="en-US" altLang="ko-KR" sz="2400" dirty="0" smtClean="0"/>
              <a:t>) =&gt; </a:t>
            </a:r>
            <a:r>
              <a:rPr lang="en-US" altLang="ko-KR" sz="2400" dirty="0" err="1" smtClean="0"/>
              <a:t>NaN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 smtClean="0"/>
              <a:t>Number.isNaN</a:t>
            </a:r>
            <a:r>
              <a:rPr lang="en-US" altLang="ko-KR" sz="2400" dirty="0" smtClean="0"/>
              <a:t>( </a:t>
            </a:r>
            <a:r>
              <a:rPr lang="en-US" altLang="ko-KR" sz="2400" dirty="0" err="1" smtClean="0"/>
              <a:t>NaN</a:t>
            </a:r>
            <a:r>
              <a:rPr lang="en-US" altLang="ko-KR" sz="2400" dirty="0" smtClean="0"/>
              <a:t> ) =&gt; true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67633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4404114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user_w_hj_edit_invest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09751033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투자상품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77034" y="2075674"/>
            <a:ext cx="4396217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65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10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5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41830313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153987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11092290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89817963"/>
              </p:ext>
            </p:extLst>
          </p:nvPr>
        </p:nvGraphicFramePr>
        <p:xfrm>
          <a:off x="8843382" y="836712"/>
          <a:ext cx="2952330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투자상품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투자상품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투자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900172" y="2420889"/>
            <a:ext cx="4373078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상품</a:t>
              </a:r>
              <a:r>
                <a:rPr lang="ko-KR" altLang="en-US" sz="1200" dirty="0"/>
                <a:t>을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투자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상품 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투</a:t>
              </a:r>
              <a:r>
                <a:rPr lang="ko-KR" altLang="en-US" sz="1200" dirty="0"/>
                <a:t>자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투자 옵션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37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45022998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8862536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투자상</a:t>
            </a:r>
            <a:r>
              <a:rPr lang="ko-KR" altLang="en-US" sz="1200" b="1" dirty="0">
                <a:solidFill>
                  <a:srgbClr val="FF0000"/>
                </a:solidFill>
              </a:rPr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57280881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00172" y="2361774"/>
            <a:ext cx="4373078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투자상</a:t>
              </a:r>
              <a:r>
                <a:rPr lang="ko-KR" altLang="en-US" sz="1200" dirty="0"/>
                <a:t>품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2108386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044039018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60527" y="1783850"/>
            <a:ext cx="1188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71367" y="1786689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8994" y="177281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투자상</a:t>
            </a:r>
            <a:r>
              <a:rPr lang="ko-KR" altLang="en-US" sz="1200" b="1" dirty="0"/>
              <a:t>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2500" y="1772817"/>
            <a:ext cx="195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5629" y="1595093"/>
            <a:ext cx="4415303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77034" y="144856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3363" y="1340768"/>
            <a:ext cx="4824818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39001817"/>
              </p:ext>
            </p:extLst>
          </p:nvPr>
        </p:nvGraphicFramePr>
        <p:xfrm>
          <a:off x="8843382" y="836712"/>
          <a:ext cx="2952330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930614" y="2348880"/>
            <a:ext cx="4030484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50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1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5813921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user_w_hj_edit_category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87739252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510525577"/>
              </p:ext>
            </p:extLst>
          </p:nvPr>
        </p:nvGraphicFramePr>
        <p:xfrm>
          <a:off x="8843382" y="836712"/>
          <a:ext cx="2952330" cy="1730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 우선순위에 따라 상품선택 페이지에 보여짐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카테고리명을</a:t>
                      </a:r>
                      <a:r>
                        <a:rPr lang="ko-KR" altLang="en-US" sz="1300" b="0" u="none" strike="noStrike" cap="none" dirty="0" smtClean="0"/>
                        <a:t> 클릭하여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카테고리명</a:t>
                      </a:r>
                      <a:r>
                        <a:rPr lang="ko-KR" altLang="en-US" sz="1300" b="0" u="none" strike="noStrike" cap="none" dirty="0" smtClean="0"/>
                        <a:t> 수정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8585" y="2852936"/>
            <a:ext cx="6964068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09425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추</a:t>
            </a:r>
            <a:r>
              <a:rPr lang="ko-KR" altLang="en-US" sz="1100">
                <a:solidFill>
                  <a:schemeClr val="tx1"/>
                </a:solidFill>
              </a:rPr>
              <a:t>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우선순</a:t>
            </a:r>
            <a:r>
              <a:rPr lang="ko-KR" altLang="en-US" sz="1100" dirty="0">
                <a:solidFill>
                  <a:schemeClr val="tx1"/>
                </a:solidFill>
              </a:rPr>
              <a:t>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995677" y="2852936"/>
            <a:ext cx="507519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카테고리</a:t>
            </a:r>
            <a:r>
              <a:rPr lang="ko-KR" altLang="en-US" sz="1100" dirty="0" err="1">
                <a:solidFill>
                  <a:schemeClr val="tx1"/>
                </a:solidFill>
              </a:rPr>
              <a:t>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95677" y="321297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IT, </a:t>
            </a:r>
            <a:r>
              <a:rPr lang="ko-KR" altLang="en-US" sz="1100" dirty="0" smtClean="0">
                <a:solidFill>
                  <a:schemeClr val="tx1"/>
                </a:solidFill>
              </a:rPr>
              <a:t>가전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테크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 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44362" y="357301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95677" y="357301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패션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잡화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9503" y="360902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020800" y="393305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20800" y="429309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44362" y="393305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995677" y="3933056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뷰</a:t>
            </a:r>
            <a:r>
              <a:rPr lang="ko-KR" altLang="en-US" sz="1100" dirty="0" err="1">
                <a:solidFill>
                  <a:schemeClr val="tx1"/>
                </a:solidFill>
              </a:rPr>
              <a:t>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59503" y="396906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20800" y="430106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044362" y="430106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95677" y="430106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푸</a:t>
            </a:r>
            <a:r>
              <a:rPr lang="ko-KR" altLang="en-US" sz="1100" dirty="0" err="1">
                <a:solidFill>
                  <a:schemeClr val="tx1"/>
                </a:solidFill>
              </a:rPr>
              <a:t>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159503" y="433706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20800" y="466110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4362" y="466110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95677" y="466110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홈리</a:t>
            </a:r>
            <a:r>
              <a:rPr lang="ko-KR" altLang="en-US" sz="1100" dirty="0" err="1">
                <a:solidFill>
                  <a:schemeClr val="tx1"/>
                </a:solidFill>
              </a:rPr>
              <a:t>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159503" y="469710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20800" y="502114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20800" y="5381183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044362" y="5021143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995677" y="5021143"/>
            <a:ext cx="507519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여행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레저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59503" y="5057147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</a:t>
            </a:r>
            <a:r>
              <a:rPr lang="ko-KR" altLang="en-US" sz="9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968994" y="595895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저</a:t>
            </a:r>
            <a:r>
              <a:rPr lang="ko-KR" altLang="en-US" sz="1100" dirty="0">
                <a:solidFill>
                  <a:schemeClr val="tx1"/>
                </a:solidFill>
              </a:rPr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31647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2421612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810975302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07894844"/>
              </p:ext>
            </p:extLst>
          </p:nvPr>
        </p:nvGraphicFramePr>
        <p:xfrm>
          <a:off x="8843382" y="836712"/>
          <a:ext cx="2952330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승인을 기다리는 프로젝트 리스트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리스트내용</a:t>
                      </a:r>
                      <a:r>
                        <a:rPr lang="en-US" altLang="ko-KR" sz="1300" b="0" u="none" strike="noStrike" cap="none" dirty="0" smtClean="0"/>
                        <a:t>: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분류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투자</a:t>
                      </a:r>
                      <a:r>
                        <a:rPr lang="en-US" altLang="ko-KR" sz="1300" b="0" u="none" strike="noStrike" cap="none" dirty="0" smtClean="0"/>
                        <a:t>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카테고리</a:t>
                      </a:r>
                      <a:r>
                        <a:rPr lang="en-US" altLang="ko-KR" sz="1300" b="0" u="none" strike="noStrike" cap="none" dirty="0" smtClean="0"/>
                        <a:t>(IT </a:t>
                      </a:r>
                      <a:r>
                        <a:rPr lang="ko-KR" altLang="en-US" sz="1300" b="0" u="none" strike="noStrike" cap="none" dirty="0" smtClean="0"/>
                        <a:t>등</a:t>
                      </a:r>
                      <a:r>
                        <a:rPr lang="en-US" altLang="ko-KR" sz="1300" b="0" u="none" strike="noStrike" cap="none" dirty="0" smtClean="0"/>
                        <a:t>..),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프로젝트명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메이커</a:t>
                      </a:r>
                      <a:r>
                        <a:rPr lang="en-US" altLang="ko-KR" sz="1300" b="0" u="none" strike="noStrike" cap="none" dirty="0" smtClean="0"/>
                        <a:t>ID,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상세보기버튼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20800" y="2852936"/>
            <a:ext cx="7024955" cy="3456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20800" y="2276872"/>
            <a:ext cx="821189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95677" y="2276872"/>
            <a:ext cx="117569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카테고</a:t>
            </a:r>
            <a:r>
              <a:rPr lang="ko-KR" altLang="en-US" sz="11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28530" y="2276872"/>
            <a:ext cx="374234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36753" y="2276872"/>
            <a:ext cx="70900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검</a:t>
            </a:r>
            <a:r>
              <a:rPr lang="ko-KR" altLang="en-US" sz="1100">
                <a:solidFill>
                  <a:schemeClr val="tx1"/>
                </a:solidFill>
              </a:rPr>
              <a:t>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0800" y="321297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44362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분</a:t>
            </a:r>
            <a:r>
              <a:rPr lang="ko-KR" altLang="en-US" sz="1100" dirty="0">
                <a:solidFill>
                  <a:schemeClr val="tx1"/>
                </a:solidFill>
              </a:rPr>
              <a:t>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27394" y="285293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카테고</a:t>
            </a:r>
            <a:r>
              <a:rPr lang="ko-KR" altLang="en-US" sz="1100">
                <a:solidFill>
                  <a:schemeClr val="tx1"/>
                </a:solidFill>
              </a:rPr>
              <a:t>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9413" y="2852936"/>
            <a:ext cx="2929337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프로젝트명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934585" y="2852936"/>
            <a:ext cx="11362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메이커</a:t>
            </a:r>
            <a:r>
              <a:rPr lang="en-US" altLang="ko-KR" sz="1100" dirty="0" smtClean="0">
                <a:solidFill>
                  <a:schemeClr val="tx1"/>
                </a:solidFill>
              </a:rPr>
              <a:t>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20800" y="3573016"/>
            <a:ext cx="702495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4362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리워드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7394" y="3212976"/>
            <a:ext cx="951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015" y="3212976"/>
            <a:ext cx="295173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지능형 스피커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39388" y="3212976"/>
            <a:ext cx="113148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helloman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59503" y="3248980"/>
            <a:ext cx="79762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상세보</a:t>
            </a:r>
            <a:r>
              <a:rPr lang="ko-KR" altLang="en-US" sz="9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r>
              <a:rPr lang="en-US" altLang="ko-KR" dirty="0" smtClean="0"/>
              <a:t>(</a:t>
            </a:r>
            <a:r>
              <a:rPr lang="ko-KR" altLang="en-US" dirty="0"/>
              <a:t>프로젝트 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937180" y="2744924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5410869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4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user_w_hj_admit_project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승인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32346645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132708"/>
              </p:ext>
            </p:extLst>
          </p:nvPr>
        </p:nvGraphicFramePr>
        <p:xfrm>
          <a:off x="8843382" y="836712"/>
          <a:ext cx="2952330" cy="2484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/>
                <a:gridCol w="2662575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전체적 레이아웃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상품 등록페이지와 유사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등록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보류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  <a:r>
                        <a:rPr lang="ko-KR" altLang="en-US" sz="1300" b="0" u="none" strike="noStrike" cap="none" dirty="0" smtClean="0"/>
                        <a:t>내용이 미흡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메이커에게 알림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승인 거절</a:t>
                      </a:r>
                      <a:r>
                        <a:rPr lang="en-US" altLang="ko-KR" sz="1300" b="0" u="none" strike="noStrike" cap="none" dirty="0" smtClean="0"/>
                        <a:t>-&gt;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승인 거절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1520570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7514004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28241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0020" y="1628582"/>
            <a:ext cx="603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지능형 스피커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520020" y="2204864"/>
            <a:ext cx="625986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내용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사업자등록 정보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세부이미지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옵션들</a:t>
            </a:r>
            <a:r>
              <a:rPr lang="en-US" altLang="ko-KR" sz="11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상품 등록페이지 참고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2877" y="6021288"/>
            <a:ext cx="106350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보</a:t>
            </a:r>
            <a:r>
              <a:rPr lang="ko-KR" altLang="en-US" sz="1100">
                <a:solidFill>
                  <a:schemeClr val="tx1"/>
                </a:solidFill>
              </a:rPr>
              <a:t>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98373" y="6021288"/>
            <a:ext cx="1240753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승인거</a:t>
            </a:r>
            <a:r>
              <a:rPr lang="ko-KR" altLang="en-US" sz="1100">
                <a:solidFill>
                  <a:schemeClr val="tx1"/>
                </a:solidFill>
              </a:rPr>
              <a:t>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0991" y="5877272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ezen-033\Desktop\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" y="457200"/>
            <a:ext cx="74723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1700" y="2131080"/>
            <a:ext cx="767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비교연산자 </a:t>
            </a:r>
            <a:r>
              <a:rPr lang="en-US" altLang="ko-KR" sz="2800" dirty="0" smtClean="0"/>
              <a:t>‘&gt;’ </a:t>
            </a:r>
            <a:r>
              <a:rPr lang="ko-KR" altLang="en-US" sz="2800" dirty="0" smtClean="0"/>
              <a:t>사용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199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ezen-033\Desktop\2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9" y="425450"/>
            <a:ext cx="8072351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ezen-033\Desktop\2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2635250"/>
            <a:ext cx="935513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0100" y="4419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정규표현식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85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zen-033\Desktop\2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" y="412750"/>
            <a:ext cx="10722098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1500" y="318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664480"/>
            <a:ext cx="1368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/\B/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g:</a:t>
            </a:r>
            <a:r>
              <a:rPr lang="ko-KR" altLang="en-US" sz="2000" b="1" dirty="0" smtClean="0"/>
              <a:t>전역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g:</a:t>
            </a:r>
            <a:r>
              <a:rPr lang="ko-KR" altLang="en-US" sz="2000" b="1" dirty="0" smtClean="0"/>
              <a:t>전역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없을 때</a:t>
            </a:r>
            <a:endParaRPr lang="en-US" altLang="ko-KR" sz="2000" b="1" dirty="0" smtClean="0"/>
          </a:p>
          <a:p>
            <a:endParaRPr lang="ko-KR" altLang="en-US" sz="2000" b="1" dirty="0"/>
          </a:p>
        </p:txBody>
      </p:sp>
      <p:pic>
        <p:nvPicPr>
          <p:cNvPr id="1026" name="Picture 2" descr="C:\Users\ezen-033\Desktop\정규표현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4" y="2280166"/>
            <a:ext cx="8408629" cy="12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ezen-033\Desktop\전역없을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4" y="4711700"/>
            <a:ext cx="8537576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01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3716</Words>
  <Application>Microsoft Office PowerPoint</Application>
  <PresentationFormat>사용자 지정</PresentationFormat>
  <Paragraphs>1605</Paragraphs>
  <Slides>66</Slides>
  <Notes>51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26</cp:revision>
  <dcterms:created xsi:type="dcterms:W3CDTF">2020-01-16T07:12:04Z</dcterms:created>
  <dcterms:modified xsi:type="dcterms:W3CDTF">2020-02-13T07:42:49Z</dcterms:modified>
</cp:coreProperties>
</file>