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EZEN CROWD FUNDING</a:t>
            </a:r>
            <a:endParaRPr b="0" lang="en-US" sz="6000" spc="-1" strike="noStrike">
              <a:latin typeface="Noto Sans CJK JP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기능 정리</a:t>
            </a:r>
            <a:endParaRPr b="0" lang="en-US" sz="2400" spc="-1" strike="noStrike">
              <a:latin typeface="Noto Sans CJK JP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사용자 기능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상품 등록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메이커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상품 펀딩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서포터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펀딩 금액에 따른 다양한 옵션 제공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메이커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 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옵션 선택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서포터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상품에 대한 문의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서포터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), 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답변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메이커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상품에 대한 신고기능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서포터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해당 상품에 대해 토론할 수 있는 커뮤니티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아쉽게 금액 도달에 실패한 프로젝트들을 보여주는 페이지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이달의 베스트 베스트프로젝트를 보여주는 페이지</a:t>
            </a:r>
            <a:endParaRPr b="0" lang="en-US" sz="2800" spc="-1" strike="noStrike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Noto Sans CJK JP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204000" y="547920"/>
            <a:ext cx="2463840" cy="287784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상품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상품 번호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(pk)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메이커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상품 내용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목표 모금액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달성 모금액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메이커 사업자번호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펀딩 금액에 따른 옵션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34800" y="599040"/>
            <a:ext cx="2323440" cy="277596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메이커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ID(PK)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패스워드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주소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결제 정보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이메일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전화번호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사업자등록번호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8288640" y="437040"/>
            <a:ext cx="2323440" cy="309996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펀딩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펀딩주문번호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(PK)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상품번호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메이커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서포터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펀딩일자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선택옵션ㅡ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배송지주소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결제정보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8292960" y="4121640"/>
            <a:ext cx="2314080" cy="236448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서포터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ID(PK)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패스워드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주소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결제 정보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이메일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전화번호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774880" y="4060440"/>
            <a:ext cx="2463840" cy="249552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커뮤니티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글번호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(pk)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상품 번호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게시자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게시일자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글내용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답변내용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답변자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2658600" y="1987200"/>
            <a:ext cx="54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"/>
          <p:cNvSpPr/>
          <p:nvPr/>
        </p:nvSpPr>
        <p:spPr>
          <a:xfrm>
            <a:off x="5668200" y="1987200"/>
            <a:ext cx="261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>
            <a:off x="9450360" y="3537360"/>
            <a:ext cx="360" cy="58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 flipH="1" rot="10800000">
            <a:off x="8292960" y="5308200"/>
            <a:ext cx="29815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 flipH="1" rot="16200000">
            <a:off x="1205280" y="3666600"/>
            <a:ext cx="1932840" cy="13500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관리자 기능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회원관리 기능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서포터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메이커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상품관리 기능</a:t>
            </a:r>
            <a:endParaRPr b="0" lang="en-US" sz="2800" spc="-1" strike="noStrike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고객 센터</a:t>
            </a:r>
            <a:endParaRPr b="0" lang="en-US" sz="2800" spc="-1" strike="noStrike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Noto Sans CJK JP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기타 아무거나 넣고 싶은 기능</a:t>
            </a:r>
            <a:r>
              <a:rPr b="0" lang="en-US" sz="4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???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기브미 아이디어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2020-02-02T16:26:49Z</dcterms:modified>
  <cp:revision>1</cp:revision>
  <dc:subject/>
  <dc:title/>
</cp:coreProperties>
</file>