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72" r:id="rId13"/>
    <p:sldId id="265" r:id="rId14"/>
    <p:sldId id="264" r:id="rId15"/>
    <p:sldId id="266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404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091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7438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044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9688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629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09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869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45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60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920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51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932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558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148173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5569824"/>
              </p:ext>
            </p:extLst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95933251"/>
              </p:ext>
            </p:extLst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01824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96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730887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00339112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43745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619125"/>
                <a:gridCol w="2638425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8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7398953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09889959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팝업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35776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731284"/>
                <a:gridCol w="2526266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이벤트 팝업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돌림판 경품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친구 추천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25827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팝업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858127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71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9010142"/>
              </p:ext>
            </p:extLst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68886224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xmlns="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xmlns="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xmlns="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xmlns="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xmlns="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xmlns="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xmlns="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4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89264107"/>
              </p:ext>
            </p:extLst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05908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01718502"/>
              </p:ext>
            </p:extLst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1421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89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68659312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admin_w_sh_usermain_new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88550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5094560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078026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5166092" y="5818723"/>
            <a:ext cx="321944" cy="330760"/>
            <a:chOff x="7563211" y="5982547"/>
            <a:chExt cx="541818" cy="477983"/>
          </a:xfrm>
        </p:grpSpPr>
        <p:sp>
          <p:nvSpPr>
            <p:cNvPr id="48" name="타원 4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형 설명선 4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86327" y="546404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98706285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2138040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158519" y="54533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57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086117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78334921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260212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64383062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60773"/>
              </p:ext>
            </p:extLst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/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5424416" y="53675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37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176358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95611330"/>
              </p:ext>
            </p:extLst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55762"/>
              </p:ext>
            </p:extLst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18541"/>
              </p:ext>
            </p:extLst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70059"/>
              </p:ext>
            </p:extLst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04861"/>
              </p:ext>
            </p:extLst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9733"/>
              </p:ext>
            </p:extLst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3843"/>
              </p:ext>
            </p:extLst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547724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00577786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107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359905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9684405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xmlns="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xmlns="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xmlns="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다가올 </a:t>
            </a:r>
            <a:r>
              <a:rPr lang="ko-KR" altLang="en-US" sz="1000" b="1" dirty="0" err="1"/>
              <a:t>펀딩</a:t>
            </a:r>
            <a:r>
              <a:rPr lang="ko-KR" altLang="en-US" sz="1000" b="1" dirty="0"/>
              <a:t> </a:t>
            </a:r>
            <a:r>
              <a:rPr lang="ko-KR" altLang="en-US" sz="1000" b="1" dirty="0" err="1" smtClean="0"/>
              <a:t>미리보기</a:t>
            </a:r>
            <a:endParaRPr lang="en-US" altLang="ko-KR" sz="1000" b="1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7995"/>
              </p:ext>
            </p:extLst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/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70841"/>
              </p:ext>
            </p:extLst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/>
                <a:gridCol w="1253367"/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7744"/>
              </p:ext>
            </p:extLst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/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6" y="5407003"/>
            <a:ext cx="726436" cy="72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8144398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26285786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67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1845</Words>
  <Application>Microsoft Office PowerPoint</Application>
  <PresentationFormat>와이드스크린</PresentationFormat>
  <Paragraphs>618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63</cp:revision>
  <dcterms:created xsi:type="dcterms:W3CDTF">2020-01-16T07:12:04Z</dcterms:created>
  <dcterms:modified xsi:type="dcterms:W3CDTF">2020-02-04T08:48:57Z</dcterms:modified>
</cp:coreProperties>
</file>