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4" r:id="rId6"/>
    <p:sldId id="261" r:id="rId7"/>
    <p:sldId id="262" r:id="rId8"/>
    <p:sldId id="265" r:id="rId9"/>
    <p:sldId id="263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4044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개인정보 수정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2546"/>
              </p:ext>
            </p:extLst>
          </p:nvPr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회색으로 표시된 부분은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수정할 수 없는 내용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프로필 사진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등록시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동그란 모양으로 사진이 표시됨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서포트로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가입한 회원이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진행을 희망할 시 버튼 클릭하여 추가정보 입력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심사 후 메이커 회원으로 전환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8310" y="1283753"/>
            <a:ext cx="1638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16569" y="2156620"/>
            <a:ext cx="1352550" cy="1381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755" y="3685613"/>
            <a:ext cx="1369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프로필 사진 수정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631041" y="215713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59816" y="2156620"/>
            <a:ext cx="2171700" cy="2396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31041" y="251833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59816" y="2522344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6602" y="2518336"/>
            <a:ext cx="1430448" cy="243642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비밀번호 변경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31041" y="2888584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9816" y="2888068"/>
            <a:ext cx="2171700" cy="2396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31041" y="325081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전화번호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9816" y="325030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31041" y="3613048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816" y="3612532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36602" y="3246292"/>
            <a:ext cx="1430448" cy="243642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번호 변경하기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6602" y="3608524"/>
            <a:ext cx="1430448" cy="243642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주소 변경하기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755" y="3994745"/>
            <a:ext cx="1369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메이커 회원 전환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2631041" y="4721515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관심 카테고리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59816" y="4721515"/>
            <a:ext cx="87349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IT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11884" y="4721515"/>
            <a:ext cx="87349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가전제품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63952" y="4721515"/>
            <a:ext cx="87349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환경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31041" y="3975280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9816" y="3974764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36602" y="3970756"/>
            <a:ext cx="1430448" cy="243642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메일 변경하기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31041" y="432949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계좌번호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59816" y="432898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36602" y="4324972"/>
            <a:ext cx="1430448" cy="243642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계좌 변경하기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2449" y="5500288"/>
            <a:ext cx="1394538" cy="482788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회원정보 수정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3952" y="1892137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797515" y="2088436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013448" y="4171063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3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40231"/>
              </p:ext>
            </p:extLst>
          </p:nvPr>
        </p:nvGraphicFramePr>
        <p:xfrm>
          <a:off x="131601" y="115759"/>
          <a:ext cx="3313726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rgbClr val="0070C0"/>
                          </a:solidFill>
                        </a:rPr>
                        <a:t>제작 프로젝트 관리</a:t>
                      </a:r>
                      <a:endParaRPr lang="ko-KR" altLang="en-US" sz="13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회색으로 표시된 부분은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수정할 수 없는 내용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프로필 사진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등록시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동그란 모양으로 사진이 표시됨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서포트로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가입한 회원이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진행을 희망할 시 버튼 클릭하여 추가정보 입력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심사 후 메이커 회원으로 전환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56297" y="1283753"/>
            <a:ext cx="2293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제작 프로젝트 관리</a:t>
            </a:r>
            <a:endParaRPr lang="ko-KR" altLang="en-US" dirty="0"/>
          </a:p>
        </p:txBody>
      </p:sp>
      <p:graphicFrame>
        <p:nvGraphicFramePr>
          <p:cNvPr id="13" name="Google Shape;356;g6d93730c97_0_26"/>
          <p:cNvGraphicFramePr/>
          <p:nvPr>
            <p:extLst>
              <p:ext uri="{D42A27DB-BD31-4B8C-83A1-F6EECF244321}">
                <p14:modId xmlns:p14="http://schemas.microsoft.com/office/powerpoint/2010/main" val="2554302602"/>
              </p:ext>
            </p:extLst>
          </p:nvPr>
        </p:nvGraphicFramePr>
        <p:xfrm>
          <a:off x="592026" y="2207046"/>
          <a:ext cx="7338809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2353"/>
                <a:gridCol w="1216994"/>
                <a:gridCol w="2841368"/>
                <a:gridCol w="452301"/>
                <a:gridCol w="823865"/>
                <a:gridCol w="1511928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카테고리</a:t>
                      </a:r>
                      <a:endParaRPr sz="1200" b="1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조회수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/>
                        <a:t>펀딩금액</a:t>
                      </a:r>
                      <a:r>
                        <a:rPr lang="en-US" altLang="ko-KR" sz="1200" b="1" u="none" strike="noStrike" cap="none" dirty="0" smtClean="0"/>
                        <a:t>(%)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뷰티</a:t>
                      </a: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sng" strike="noStrike" cap="none" dirty="0" smtClean="0"/>
                        <a:t>[Fun</a:t>
                      </a:r>
                      <a:r>
                        <a:rPr lang="ko-KR" altLang="en-US" sz="1000" u="sng" strike="noStrike" cap="none" dirty="0" err="1" smtClean="0"/>
                        <a:t>딩</a:t>
                      </a:r>
                      <a:r>
                        <a:rPr lang="ko-KR" altLang="en-US" sz="1000" u="sng" strike="noStrike" cap="none" dirty="0" smtClean="0"/>
                        <a:t> 단독</a:t>
                      </a:r>
                      <a:r>
                        <a:rPr lang="en-US" altLang="ko-KR" sz="1000" u="sng" strike="noStrike" cap="none" dirty="0" smtClean="0"/>
                        <a:t>] </a:t>
                      </a:r>
                      <a:r>
                        <a:rPr lang="ko-KR" altLang="en-US" sz="1000" u="sng" strike="noStrike" cap="none" dirty="0" smtClean="0"/>
                        <a:t>앰플</a:t>
                      </a:r>
                      <a:r>
                        <a:rPr lang="en-US" altLang="ko-KR" sz="1000" u="sng" strike="noStrike" cap="none" dirty="0" smtClean="0"/>
                        <a:t>, </a:t>
                      </a:r>
                      <a:r>
                        <a:rPr lang="ko-KR" altLang="en-US" sz="1000" u="sng" strike="noStrike" cap="none" dirty="0" smtClean="0"/>
                        <a:t>중요한 유해환경 차단제</a:t>
                      </a: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3,589,500(89%)</a:t>
                      </a: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IT</a:t>
                      </a: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sng" strike="noStrike" cap="none" dirty="0" smtClean="0"/>
                        <a:t>ANKER</a:t>
                      </a:r>
                      <a:r>
                        <a:rPr lang="ko-KR" altLang="en-US" sz="1000" u="sng" strike="noStrike" cap="none" dirty="0" smtClean="0"/>
                        <a:t>의 프리미엄 사운드 바</a:t>
                      </a:r>
                      <a:r>
                        <a:rPr lang="en-US" altLang="ko-KR" sz="1000" u="sng" strike="noStrike" cap="none" dirty="0" smtClean="0"/>
                        <a:t>. </a:t>
                      </a:r>
                      <a:r>
                        <a:rPr lang="ko-KR" altLang="en-US" sz="1000" u="sng" strike="noStrike" cap="none" dirty="0" err="1" smtClean="0"/>
                        <a:t>돌비</a:t>
                      </a:r>
                      <a:r>
                        <a:rPr lang="ko-KR" altLang="en-US" sz="1000" u="sng" strike="noStrike" cap="none" dirty="0" smtClean="0"/>
                        <a:t> </a:t>
                      </a:r>
                      <a:r>
                        <a:rPr lang="ko-KR" altLang="en-US" sz="1000" u="sng" strike="noStrike" cap="none" dirty="0" err="1" smtClean="0"/>
                        <a:t>애트모스</a:t>
                      </a: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11,569,000(105%)</a:t>
                      </a: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" name="Google Shape;357;g6d93730c97_0_26"/>
          <p:cNvSpPr/>
          <p:nvPr/>
        </p:nvSpPr>
        <p:spPr>
          <a:xfrm>
            <a:off x="710002" y="2339443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58;g6d93730c97_0_26"/>
          <p:cNvSpPr/>
          <p:nvPr/>
        </p:nvSpPr>
        <p:spPr>
          <a:xfrm>
            <a:off x="710002" y="275386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59;g6d93730c97_0_26"/>
          <p:cNvSpPr/>
          <p:nvPr/>
        </p:nvSpPr>
        <p:spPr>
          <a:xfrm>
            <a:off x="710002" y="312176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60;g6d93730c97_0_26"/>
          <p:cNvSpPr/>
          <p:nvPr/>
        </p:nvSpPr>
        <p:spPr>
          <a:xfrm>
            <a:off x="710002" y="348966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61;g6d93730c97_0_26"/>
          <p:cNvSpPr/>
          <p:nvPr/>
        </p:nvSpPr>
        <p:spPr>
          <a:xfrm>
            <a:off x="710002" y="385756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62;g6d93730c97_0_26"/>
          <p:cNvSpPr/>
          <p:nvPr/>
        </p:nvSpPr>
        <p:spPr>
          <a:xfrm>
            <a:off x="710002" y="422546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63;g6d93730c97_0_26"/>
          <p:cNvSpPr/>
          <p:nvPr/>
        </p:nvSpPr>
        <p:spPr>
          <a:xfrm>
            <a:off x="710002" y="4639896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64;g6d93730c97_0_26"/>
          <p:cNvSpPr/>
          <p:nvPr/>
        </p:nvSpPr>
        <p:spPr>
          <a:xfrm>
            <a:off x="710002" y="5004996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365;g6d93730c97_0_26"/>
          <p:cNvSpPr/>
          <p:nvPr/>
        </p:nvSpPr>
        <p:spPr>
          <a:xfrm>
            <a:off x="710002" y="5422221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66;g6d93730c97_0_26"/>
          <p:cNvSpPr/>
          <p:nvPr/>
        </p:nvSpPr>
        <p:spPr>
          <a:xfrm>
            <a:off x="710002" y="5784521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67;g6d93730c97_0_26"/>
          <p:cNvSpPr/>
          <p:nvPr/>
        </p:nvSpPr>
        <p:spPr>
          <a:xfrm>
            <a:off x="710002" y="6204546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4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81965"/>
              </p:ext>
            </p:extLst>
          </p:nvPr>
        </p:nvGraphicFramePr>
        <p:xfrm>
          <a:off x="131601" y="115759"/>
          <a:ext cx="3313726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rgbClr val="0070C0"/>
                          </a:solidFill>
                        </a:rPr>
                        <a:t>나의 </a:t>
                      </a:r>
                      <a:r>
                        <a:rPr lang="ko-KR" altLang="en-US" sz="1300" b="0" dirty="0" err="1" smtClean="0">
                          <a:solidFill>
                            <a:srgbClr val="0070C0"/>
                          </a:solidFill>
                        </a:rPr>
                        <a:t>펀딩</a:t>
                      </a:r>
                      <a:endParaRPr lang="ko-KR" altLang="en-US" sz="13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96763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삭제 버튼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해당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펀딩상품이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리스트에서 사라짐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56297" y="1283753"/>
            <a:ext cx="2293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내가 참여한 </a:t>
            </a:r>
            <a:r>
              <a:rPr lang="ko-KR" altLang="en-US" dirty="0" err="1" smtClean="0"/>
              <a:t>펀딩</a:t>
            </a:r>
            <a:endParaRPr lang="ko-KR" altLang="en-US" dirty="0"/>
          </a:p>
        </p:txBody>
      </p:sp>
      <p:graphicFrame>
        <p:nvGraphicFramePr>
          <p:cNvPr id="13" name="Google Shape;356;g6d93730c97_0_26"/>
          <p:cNvGraphicFramePr/>
          <p:nvPr>
            <p:extLst>
              <p:ext uri="{D42A27DB-BD31-4B8C-83A1-F6EECF244321}">
                <p14:modId xmlns:p14="http://schemas.microsoft.com/office/powerpoint/2010/main" val="2431376957"/>
              </p:ext>
            </p:extLst>
          </p:nvPr>
        </p:nvGraphicFramePr>
        <p:xfrm>
          <a:off x="546759" y="1751720"/>
          <a:ext cx="7411469" cy="1839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카테고리</a:t>
                      </a:r>
                      <a:endParaRPr sz="1200" b="1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제목</a:t>
                      </a:r>
                      <a:endParaRPr sz="1200" b="1" u="none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조회수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/>
                        <a:t>펀딩금액</a:t>
                      </a:r>
                      <a:r>
                        <a:rPr lang="en-US" altLang="ko-KR" sz="1200" b="1" u="none" strike="noStrike" cap="none" dirty="0" smtClean="0"/>
                        <a:t>(%)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뷰티</a:t>
                      </a: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sng" strike="noStrike" cap="none" dirty="0" smtClean="0"/>
                        <a:t>[Fun</a:t>
                      </a:r>
                      <a:r>
                        <a:rPr lang="ko-KR" altLang="en-US" sz="1000" u="sng" strike="noStrike" cap="none" dirty="0" err="1" smtClean="0"/>
                        <a:t>딩</a:t>
                      </a:r>
                      <a:r>
                        <a:rPr lang="ko-KR" altLang="en-US" sz="1000" u="sng" strike="noStrike" cap="none" dirty="0" smtClean="0"/>
                        <a:t> 단독</a:t>
                      </a:r>
                      <a:r>
                        <a:rPr lang="en-US" altLang="ko-KR" sz="1000" u="sng" strike="noStrike" cap="none" dirty="0" smtClean="0"/>
                        <a:t>] </a:t>
                      </a:r>
                      <a:r>
                        <a:rPr lang="ko-KR" altLang="en-US" sz="1000" u="sng" strike="noStrike" cap="none" dirty="0" smtClean="0"/>
                        <a:t>앰플</a:t>
                      </a:r>
                      <a:r>
                        <a:rPr lang="en-US" altLang="ko-KR" sz="1000" u="sng" strike="noStrike" cap="none" dirty="0" smtClean="0"/>
                        <a:t>, </a:t>
                      </a:r>
                      <a:r>
                        <a:rPr lang="ko-KR" altLang="en-US" sz="1000" u="sng" strike="noStrike" cap="none" dirty="0" smtClean="0"/>
                        <a:t>중요한 유해환경 차단제</a:t>
                      </a: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3,589,500(89%)</a:t>
                      </a: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IT</a:t>
                      </a: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sng" strike="noStrike" cap="none" dirty="0" smtClean="0"/>
                        <a:t>ANKER</a:t>
                      </a:r>
                      <a:r>
                        <a:rPr lang="ko-KR" altLang="en-US" sz="1000" u="sng" strike="noStrike" cap="none" dirty="0" smtClean="0"/>
                        <a:t>의 프리미엄 사운드 바</a:t>
                      </a:r>
                      <a:r>
                        <a:rPr lang="en-US" altLang="ko-KR" sz="1000" u="sng" strike="noStrike" cap="none" dirty="0" smtClean="0"/>
                        <a:t>. </a:t>
                      </a:r>
                      <a:r>
                        <a:rPr lang="ko-KR" altLang="en-US" sz="1000" u="sng" strike="noStrike" cap="none" dirty="0" err="1" smtClean="0"/>
                        <a:t>돌비</a:t>
                      </a:r>
                      <a:r>
                        <a:rPr lang="ko-KR" altLang="en-US" sz="1000" u="sng" strike="noStrike" cap="none" dirty="0" smtClean="0"/>
                        <a:t> </a:t>
                      </a:r>
                      <a:r>
                        <a:rPr lang="ko-KR" altLang="en-US" sz="1000" u="sng" strike="noStrike" cap="none" dirty="0" err="1" smtClean="0"/>
                        <a:t>애트모스</a:t>
                      </a: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11,569,000(105%)</a:t>
                      </a: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" name="Google Shape;357;g6d93730c97_0_26"/>
          <p:cNvSpPr/>
          <p:nvPr/>
        </p:nvSpPr>
        <p:spPr>
          <a:xfrm>
            <a:off x="710002" y="2226386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58;g6d93730c97_0_26"/>
          <p:cNvSpPr/>
          <p:nvPr/>
        </p:nvSpPr>
        <p:spPr>
          <a:xfrm>
            <a:off x="710002" y="2588686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59;g6d93730c97_0_26"/>
          <p:cNvSpPr/>
          <p:nvPr/>
        </p:nvSpPr>
        <p:spPr>
          <a:xfrm>
            <a:off x="710002" y="294815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59;g6d93730c97_0_26"/>
          <p:cNvSpPr/>
          <p:nvPr/>
        </p:nvSpPr>
        <p:spPr>
          <a:xfrm>
            <a:off x="710002" y="330763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6297" y="3896185"/>
            <a:ext cx="2293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내가 </a:t>
            </a:r>
            <a:r>
              <a:rPr lang="ko-KR" altLang="en-US" dirty="0" err="1" smtClean="0"/>
              <a:t>관심있는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ko-KR" altLang="en-US" dirty="0"/>
          </a:p>
        </p:txBody>
      </p:sp>
      <p:graphicFrame>
        <p:nvGraphicFramePr>
          <p:cNvPr id="28" name="Google Shape;356;g6d93730c97_0_26"/>
          <p:cNvGraphicFramePr/>
          <p:nvPr>
            <p:extLst>
              <p:ext uri="{D42A27DB-BD31-4B8C-83A1-F6EECF244321}">
                <p14:modId xmlns:p14="http://schemas.microsoft.com/office/powerpoint/2010/main" val="2698165053"/>
              </p:ext>
            </p:extLst>
          </p:nvPr>
        </p:nvGraphicFramePr>
        <p:xfrm>
          <a:off x="546759" y="4364152"/>
          <a:ext cx="7411469" cy="1839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카테고리</a:t>
                      </a:r>
                      <a:endParaRPr sz="1200" b="1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/>
                        <a:t>제목</a:t>
                      </a:r>
                      <a:endParaRPr sz="1200" b="1" u="none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/>
                        <a:t>삭제하기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/>
                        <a:t>펀딩금액</a:t>
                      </a:r>
                      <a:r>
                        <a:rPr lang="en-US" altLang="ko-KR" sz="1200" b="1" u="none" strike="noStrike" cap="none" dirty="0" smtClean="0"/>
                        <a:t>(%)</a:t>
                      </a:r>
                      <a:endParaRPr sz="1200" b="1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패션</a:t>
                      </a: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sng" strike="noStrike" cap="none" dirty="0" smtClean="0"/>
                        <a:t>안경</a:t>
                      </a:r>
                      <a:r>
                        <a:rPr lang="en-US" altLang="ko-KR" sz="1000" u="sng" strike="noStrike" cap="none" dirty="0" smtClean="0"/>
                        <a:t>/</a:t>
                      </a:r>
                      <a:r>
                        <a:rPr lang="ko-KR" altLang="en-US" sz="1000" u="sng" strike="noStrike" cap="none" dirty="0" smtClean="0"/>
                        <a:t>선글라스 흘러내림 방지 패드</a:t>
                      </a: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359,600(13%)</a:t>
                      </a: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sng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" name="Google Shape;357;g6d93730c97_0_26"/>
          <p:cNvSpPr/>
          <p:nvPr/>
        </p:nvSpPr>
        <p:spPr>
          <a:xfrm>
            <a:off x="710002" y="483881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58;g6d93730c97_0_26"/>
          <p:cNvSpPr/>
          <p:nvPr/>
        </p:nvSpPr>
        <p:spPr>
          <a:xfrm>
            <a:off x="710002" y="5201118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59;g6d93730c97_0_26"/>
          <p:cNvSpPr/>
          <p:nvPr/>
        </p:nvSpPr>
        <p:spPr>
          <a:xfrm>
            <a:off x="710002" y="556059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59;g6d93730c97_0_26"/>
          <p:cNvSpPr/>
          <p:nvPr/>
        </p:nvSpPr>
        <p:spPr>
          <a:xfrm>
            <a:off x="710002" y="592006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40309" y="4838818"/>
            <a:ext cx="642796" cy="16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50038" y="4614850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54248"/>
              </p:ext>
            </p:extLst>
          </p:nvPr>
        </p:nvGraphicFramePr>
        <p:xfrm>
          <a:off x="131601" y="115759"/>
          <a:ext cx="3313726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solidFill>
                            <a:srgbClr val="0070C0"/>
                          </a:solidFill>
                        </a:rPr>
                        <a:t>예치금 관리</a:t>
                      </a:r>
                      <a:endParaRPr lang="ko-KR" altLang="en-US" sz="13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93893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56297" y="1283753"/>
            <a:ext cx="2293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예치금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28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전체동의 체크박스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모든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체크박스가 일괄적으로 체크됨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필수 체크박스에 체크하지 않으면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다음으로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버튼클릭시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필수항목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동의되지 않았다고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팝업알림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로그인 화면으로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861" y="1479064"/>
            <a:ext cx="178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</a:t>
            </a:r>
            <a:r>
              <a:rPr lang="ko-KR" altLang="en-US" dirty="0" err="1" smtClean="0"/>
              <a:t>딩</a:t>
            </a:r>
            <a:r>
              <a:rPr lang="ko-KR" altLang="en-US" dirty="0" smtClean="0"/>
              <a:t> 이용약관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74883" y="2062477"/>
            <a:ext cx="1403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전체동의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3594226" y="2145672"/>
            <a:ext cx="190123" cy="190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89291" y="2779414"/>
            <a:ext cx="3610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이용약관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784349" y="3337850"/>
            <a:ext cx="202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동의합니다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필수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3594226" y="3403876"/>
            <a:ext cx="190123" cy="190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589291" y="3858652"/>
            <a:ext cx="3610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84349" y="4417088"/>
            <a:ext cx="202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동의합니다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필수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3594226" y="4483114"/>
            <a:ext cx="190123" cy="190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89291" y="4940246"/>
            <a:ext cx="3610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84349" y="5498682"/>
            <a:ext cx="202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동의합니다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선택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594226" y="5564708"/>
            <a:ext cx="190123" cy="190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48237" y="6021840"/>
            <a:ext cx="997838" cy="39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1401" y="6021840"/>
            <a:ext cx="997838" cy="39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다음으로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47692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User_w_ys_access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회원가입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3285430" y="1959140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441132" y="3361730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032911" y="5867931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33972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User_w_ys_joinus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회원가입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569" y="2156620"/>
            <a:ext cx="1352550" cy="1381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9755" y="3685613"/>
            <a:ext cx="1369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프로필 사진 등록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433305" y="2526757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3305" y="2845912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33305" y="3166600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 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3305" y="3488782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3305" y="5186863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305" y="3808233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생년월일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2080" y="2526241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62080" y="284992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62080" y="316660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2080" y="349279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2080" y="5180546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47991" y="2515878"/>
            <a:ext cx="1052614" cy="24765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7991" y="5186863"/>
            <a:ext cx="1052614" cy="24765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인증번호받기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2080" y="3805824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433305" y="4127684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성별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6724" y="4118858"/>
            <a:ext cx="676817" cy="234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남성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59280" y="4112280"/>
            <a:ext cx="676817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여성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3305" y="1855334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회원구분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62080" y="1913527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57671" y="1855334"/>
            <a:ext cx="86658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메이커회원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71601" y="1913527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67192" y="1855334"/>
            <a:ext cx="86658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서포터회원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062080" y="4174858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37517" y="4174858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33305" y="5503418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 입력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62080" y="5487942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47991" y="5493908"/>
            <a:ext cx="1052614" cy="24765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인증번호확인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2080" y="6108266"/>
            <a:ext cx="1394538" cy="482788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9248" y="1285601"/>
            <a:ext cx="2308634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/>
              <a:t>회원가입</a:t>
            </a:r>
            <a:endParaRPr lang="ko-KR" altLang="en-US" sz="2300" dirty="0"/>
          </a:p>
        </p:txBody>
      </p:sp>
      <p:sp>
        <p:nvSpPr>
          <p:cNvPr id="46" name="직사각형 45"/>
          <p:cNvSpPr/>
          <p:nvPr/>
        </p:nvSpPr>
        <p:spPr>
          <a:xfrm>
            <a:off x="2433305" y="4832653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62080" y="4826336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7991" y="4832653"/>
            <a:ext cx="1052614" cy="24765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주소찾기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33305" y="220968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62080" y="220917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47991" y="2208833"/>
            <a:ext cx="1052614" cy="24765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중복확인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33305" y="4472126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계좌번호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62080" y="4465809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52925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User_w_ys_login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로그인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318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하단의 버튼과 이미지아이콘에 모두 링크를 걸어 어디를 눌러도 해당 화면으로 넘어갈 수 있게 설정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로그인 가능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99" y="2567738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174876" y="3266955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74876" y="3779471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84490" y="3266955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84490" y="3779471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82557" y="4313805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51" y="4146156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261" y="1997382"/>
            <a:ext cx="7327176" cy="35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0"/>
          </p:cNvCxnSpPr>
          <p:nvPr/>
        </p:nvCxnSpPr>
        <p:spPr>
          <a:xfrm flipH="1">
            <a:off x="4182701" y="1997382"/>
            <a:ext cx="33148" cy="351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530077" y="4146156"/>
            <a:ext cx="85262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5778" y="4146156"/>
            <a:ext cx="99197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46" y="3107705"/>
            <a:ext cx="819150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80" y="3084146"/>
            <a:ext cx="1028700" cy="94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5" y="3112721"/>
            <a:ext cx="895350" cy="914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349" y="2899295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641" y="4700798"/>
            <a:ext cx="2080493" cy="36651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68839" y="4576237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5203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User_a_ys_login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로그인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5945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6820" y="2522468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39891" y="3103995"/>
            <a:ext cx="769848" cy="35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39891" y="3734201"/>
            <a:ext cx="769848" cy="35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49505" y="3103995"/>
            <a:ext cx="1362698" cy="35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49505" y="3734201"/>
            <a:ext cx="1362698" cy="35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47572" y="4268535"/>
            <a:ext cx="769848" cy="35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75479" y="5884421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1183" y="1372693"/>
            <a:ext cx="3241141" cy="5091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48405" y="5884421"/>
            <a:ext cx="85262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04106" y="5884421"/>
            <a:ext cx="99197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58" y="4769017"/>
            <a:ext cx="30818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3607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User_w_ys_serachId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solidFill>
                            <a:srgbClr val="0070C0"/>
                          </a:solidFill>
                        </a:rPr>
                        <a:t>아이디찾기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60998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중 선택하여 인증 방식 선택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99" y="2567738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33744" y="3266955"/>
            <a:ext cx="98664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3743" y="3779471"/>
            <a:ext cx="992173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17212" y="3266955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13723" y="3779471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82557" y="4774284"/>
            <a:ext cx="885916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51" y="4146156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261" y="1997382"/>
            <a:ext cx="7327176" cy="35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0"/>
          </p:cNvCxnSpPr>
          <p:nvPr/>
        </p:nvCxnSpPr>
        <p:spPr>
          <a:xfrm flipH="1">
            <a:off x="4182701" y="1997382"/>
            <a:ext cx="33148" cy="351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530077" y="4146156"/>
            <a:ext cx="85262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5778" y="4146156"/>
            <a:ext cx="99197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46" y="3107705"/>
            <a:ext cx="819150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80" y="3084146"/>
            <a:ext cx="1028700" cy="94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5" y="3112721"/>
            <a:ext cx="895350" cy="914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90196" y="3524377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079792" y="3779471"/>
            <a:ext cx="103953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인증번호발송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3743" y="4206642"/>
            <a:ext cx="992173" cy="33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3723" y="4242854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461335" y="3842288"/>
            <a:ext cx="146150" cy="1187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56041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User_w_ys_serachpass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비밀번호 찾기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23606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99" y="2567738"/>
            <a:ext cx="21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33744" y="3429912"/>
            <a:ext cx="98664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3743" y="3779471"/>
            <a:ext cx="992173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17212" y="3429912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13723" y="3779471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82557" y="4774284"/>
            <a:ext cx="977926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51" y="4146156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261" y="1997382"/>
            <a:ext cx="7327176" cy="35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0"/>
          </p:cNvCxnSpPr>
          <p:nvPr/>
        </p:nvCxnSpPr>
        <p:spPr>
          <a:xfrm flipH="1">
            <a:off x="4182701" y="1997382"/>
            <a:ext cx="33148" cy="351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530077" y="4146156"/>
            <a:ext cx="85262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5778" y="4146156"/>
            <a:ext cx="99197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46" y="3107705"/>
            <a:ext cx="819150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80" y="3084146"/>
            <a:ext cx="1028700" cy="94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5" y="3112721"/>
            <a:ext cx="895350" cy="9144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79792" y="3779471"/>
            <a:ext cx="1039535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인증번호발송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5586" y="4206642"/>
            <a:ext cx="840330" cy="33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3723" y="4242854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461335" y="3842288"/>
            <a:ext cx="146150" cy="1187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3744" y="3084555"/>
            <a:ext cx="98664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17212" y="3084555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23536"/>
              </p:ext>
            </p:extLst>
          </p:nvPr>
        </p:nvGraphicFramePr>
        <p:xfrm>
          <a:off x="131601" y="115759"/>
          <a:ext cx="33137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User_a_ys_serachidpass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아이디</a:t>
                      </a:r>
                      <a:r>
                        <a:rPr lang="en-US" altLang="ko-KR" sz="1500" b="0" dirty="0" smtClean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비밀번호 찾기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1183" y="1372693"/>
            <a:ext cx="3241141" cy="5091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1089" y="1472273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22494" y="2099066"/>
            <a:ext cx="748738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22494" y="2611582"/>
            <a:ext cx="752934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5429" y="2099066"/>
            <a:ext cx="1034115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1940" y="2611582"/>
            <a:ext cx="1034115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46356" y="3470143"/>
            <a:ext cx="765281" cy="31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24515" y="2611582"/>
            <a:ext cx="804797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인증번호발송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22494" y="3038753"/>
            <a:ext cx="752934" cy="27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인증번호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11940" y="3074965"/>
            <a:ext cx="1034115" cy="20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5269" y="3763317"/>
            <a:ext cx="16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34032" y="4550429"/>
            <a:ext cx="71261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아이디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34032" y="4899988"/>
            <a:ext cx="716612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3553" y="4550429"/>
            <a:ext cx="98422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10064" y="4899988"/>
            <a:ext cx="98422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74884" y="5880617"/>
            <a:ext cx="851321" cy="324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4515" y="4913387"/>
            <a:ext cx="804797" cy="170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인증번호발송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4032" y="5327159"/>
            <a:ext cx="758783" cy="21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인증번호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0064" y="5363371"/>
            <a:ext cx="98422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457368" y="4948182"/>
            <a:ext cx="105559" cy="766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2834032" y="4205072"/>
            <a:ext cx="71261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3553" y="4205072"/>
            <a:ext cx="984229" cy="159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3456320" y="2666956"/>
            <a:ext cx="105559" cy="766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923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9090"/>
              </p:ext>
            </p:extLst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User_w_ys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solidFill>
                            <a:srgbClr val="0070C0"/>
                          </a:solidFill>
                        </a:rPr>
                        <a:t>마이페이지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9783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해당 버튼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페이지 이동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9248" y="1285601"/>
            <a:ext cx="2308634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err="1" smtClean="0"/>
              <a:t>마이페이지</a:t>
            </a:r>
            <a:endParaRPr lang="ko-KR" altLang="en-US" sz="2300" dirty="0"/>
          </a:p>
        </p:txBody>
      </p:sp>
      <p:sp>
        <p:nvSpPr>
          <p:cNvPr id="12" name="직사각형 11"/>
          <p:cNvSpPr/>
          <p:nvPr/>
        </p:nvSpPr>
        <p:spPr>
          <a:xfrm>
            <a:off x="1394234" y="2218099"/>
            <a:ext cx="2824681" cy="162057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64904" y="2218099"/>
            <a:ext cx="2824681" cy="162057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프로젝트 확인</a:t>
            </a:r>
            <a:endParaRPr lang="en-US" altLang="ko-KR" dirty="0" smtClean="0"/>
          </a:p>
          <a:p>
            <a:pPr algn="ctr"/>
            <a:r>
              <a:rPr lang="en-US" altLang="ko-KR" sz="1300" dirty="0" smtClean="0"/>
              <a:t>(</a:t>
            </a:r>
            <a:r>
              <a:rPr lang="ko-KR" altLang="en-US" sz="1300" dirty="0" smtClean="0"/>
              <a:t>내가 참여한 </a:t>
            </a:r>
            <a:r>
              <a:rPr lang="ko-KR" altLang="en-US" sz="1300" dirty="0" err="1" smtClean="0"/>
              <a:t>펀딩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관심 </a:t>
            </a:r>
            <a:r>
              <a:rPr lang="ko-KR" altLang="en-US" sz="1300" dirty="0" err="1" smtClean="0"/>
              <a:t>펀딩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1" name="직사각형 30"/>
          <p:cNvSpPr/>
          <p:nvPr/>
        </p:nvSpPr>
        <p:spPr>
          <a:xfrm>
            <a:off x="1394234" y="4052750"/>
            <a:ext cx="2824681" cy="162057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예치금 관리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64904" y="4052750"/>
            <a:ext cx="2824681" cy="1620570"/>
          </a:xfrm>
          <a:prstGeom prst="rect">
            <a:avLst/>
          </a:prstGeom>
          <a:solidFill>
            <a:srgbClr val="EE98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 프로젝트 관리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58432" y="2139197"/>
            <a:ext cx="271604" cy="307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568</Words>
  <Application>Microsoft Office PowerPoint</Application>
  <PresentationFormat>와이드스크린</PresentationFormat>
  <Paragraphs>326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jr</cp:lastModifiedBy>
  <cp:revision>47</cp:revision>
  <dcterms:created xsi:type="dcterms:W3CDTF">2020-01-16T07:12:04Z</dcterms:created>
  <dcterms:modified xsi:type="dcterms:W3CDTF">2020-02-04T09:11:12Z</dcterms:modified>
</cp:coreProperties>
</file>