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7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98F"/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399526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784053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9198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038024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47814495"/>
              </p:ext>
            </p:extLst>
          </p:nvPr>
        </p:nvGraphicFramePr>
        <p:xfrm>
          <a:off x="131600" y="115759"/>
          <a:ext cx="454137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8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777802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8911337"/>
              </p:ext>
            </p:extLst>
          </p:nvPr>
        </p:nvGraphicFramePr>
        <p:xfrm>
          <a:off x="131600" y="115759"/>
          <a:ext cx="431632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1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8090093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226662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6561221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2364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3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409099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0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340644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49622190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03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54517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8373469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3296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33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408766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결제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06986255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92493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9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14332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829158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86594603"/>
              </p:ext>
            </p:extLst>
          </p:nvPr>
        </p:nvGraphicFramePr>
        <p:xfrm>
          <a:off x="8509686" y="1289960"/>
          <a:ext cx="3532000" cy="53208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좌측 카테고리 불러오기 화살표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9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프로젝트를 주 화면에 불러오기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우측 카테고리 불러오기 화살표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43717" y="1444336"/>
            <a:ext cx="7460673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7391" y="2476500"/>
            <a:ext cx="7460673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41665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IT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Google Shape;209;g7c553259d1_0_81"/>
          <p:cNvSpPr/>
          <p:nvPr/>
        </p:nvSpPr>
        <p:spPr>
          <a:xfrm rot="16200000">
            <a:off x="396705" y="1846998"/>
            <a:ext cx="221372" cy="22580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9;g7c553259d1_0_81"/>
          <p:cNvSpPr/>
          <p:nvPr/>
        </p:nvSpPr>
        <p:spPr>
          <a:xfrm rot="5400000">
            <a:off x="7582923" y="1859493"/>
            <a:ext cx="210216" cy="211971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타원 26"/>
          <p:cNvSpPr/>
          <p:nvPr/>
        </p:nvSpPr>
        <p:spPr>
          <a:xfrm>
            <a:off x="1806947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가전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02793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2">
                    <a:lumMod val="10000"/>
                  </a:schemeClr>
                </a:solidFill>
              </a:rPr>
              <a:t>뷰티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7511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패션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72229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가구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668075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2">
                    <a:lumMod val="10000"/>
                  </a:schemeClr>
                </a:solidFill>
              </a:rPr>
              <a:t>푸드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633359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여행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43139" y="16352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773783" y="15246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7665364" y="16352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73024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31286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945556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533449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28245" y="1433291"/>
            <a:ext cx="1400555" cy="4474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793202" y="2166462"/>
            <a:ext cx="2071194" cy="1189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1536" y="1880755"/>
            <a:ext cx="6002854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3202" y="3470564"/>
            <a:ext cx="2071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77694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919546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6692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10764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17458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687038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09229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4916763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540</Words>
  <Application>Microsoft Office PowerPoint</Application>
  <PresentationFormat>와이드스크린</PresentationFormat>
  <Paragraphs>337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현태찌잉</cp:lastModifiedBy>
  <cp:revision>30</cp:revision>
  <dcterms:created xsi:type="dcterms:W3CDTF">2020-01-16T07:12:04Z</dcterms:created>
  <dcterms:modified xsi:type="dcterms:W3CDTF">2020-02-04T14:14:02Z</dcterms:modified>
</cp:coreProperties>
</file>