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2" d="100"/>
          <a:sy n="92" d="100"/>
        </p:scale>
        <p:origin x="-1176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2302559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80377145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91237798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07680919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98834087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79447180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4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9963867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19601050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35351627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96957081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5934942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10999213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38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4051567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4624531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08844683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18964417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80796045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7258621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19849084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8857734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8191292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0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7790443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3184924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6603706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802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26193807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9722463"/>
              </p:ext>
            </p:extLst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5989119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2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6379368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18810582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5383873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4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81132447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3752990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21653031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59405869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8133230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02605518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46501170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89840976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7757320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1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8408406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0864841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4883658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4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2555618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90037414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52862404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5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2913725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6044961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26133062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5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1624647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1847610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25294929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4709176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50274674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50925363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1481465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6929615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2901243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6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08640583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3807696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69836567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2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2160085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71949614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5139808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2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1096439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3764260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93018038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5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00539379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68215128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7323894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3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8910968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29407765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6" y="1520570"/>
            <a:ext cx="3752702" cy="4932766"/>
            <a:chOff x="2840034" y="1520570"/>
            <a:chExt cx="3049070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952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입금 받으실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3374186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5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399749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97003902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9524920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9930412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170329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36311976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5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13861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46022106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7787918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8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6991393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93370945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12304779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5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6561988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4628885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69094257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30723598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1439247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5231768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6382797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02013622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6824192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</a:t>
            </a:r>
            <a:r>
              <a:rPr lang="ko-KR" altLang="en-US" sz="1000"/>
              <a:t>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9136938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7241346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3374096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5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112447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90263080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41849197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9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0554688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83400178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22830124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0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76134701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1571776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8510179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928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844184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30584580"/>
              </p:ext>
            </p:extLst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709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0622321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50175756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13275629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7725956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6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6269477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2288372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2421798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4269515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27549350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157883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5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14404114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30975103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41830313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7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153987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1092290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89817963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3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45022998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88862536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57280881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2108386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04403901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39001817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1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4413431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09426538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1909735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8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5813921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user_w_hj_edit_category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87739252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1052557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 우선순위에 따라 상품선택 페이지에 보여짐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카테고리명을</a:t>
                      </a:r>
                      <a:r>
                        <a:rPr lang="ko-KR" altLang="en-US" sz="1300" b="0" u="none" strike="noStrike" cap="none" dirty="0" smtClean="0"/>
                        <a:t> 클릭하여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</a:t>
                      </a:r>
                      <a:r>
                        <a:rPr lang="ko-KR" altLang="en-US" sz="1300" b="0" u="none" strike="noStrike" cap="none" dirty="0" smtClean="0"/>
                        <a:t> 수정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48585" y="2852936"/>
            <a:ext cx="6964068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09425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추</a:t>
            </a:r>
            <a:r>
              <a:rPr lang="ko-KR" altLang="en-US" sz="1100">
                <a:solidFill>
                  <a:schemeClr val="tx1"/>
                </a:solidFill>
              </a:rPr>
              <a:t>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우선순</a:t>
            </a:r>
            <a:r>
              <a:rPr lang="ko-KR" altLang="en-US" sz="1100" dirty="0">
                <a:solidFill>
                  <a:schemeClr val="tx1"/>
                </a:solidFill>
              </a:rPr>
              <a:t>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95677" y="2852936"/>
            <a:ext cx="507519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카테고리</a:t>
            </a:r>
            <a:r>
              <a:rPr lang="ko-KR" altLang="en-US" sz="1100" dirty="0" err="1">
                <a:solidFill>
                  <a:schemeClr val="tx1"/>
                </a:solidFill>
              </a:rPr>
              <a:t>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95677" y="321297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IT, </a:t>
            </a:r>
            <a:r>
              <a:rPr lang="ko-KR" altLang="en-US" sz="1100" dirty="0" smtClean="0">
                <a:solidFill>
                  <a:schemeClr val="tx1"/>
                </a:solidFill>
              </a:rPr>
              <a:t>가전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테크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44362" y="357301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95677" y="357301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패션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잡화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9503" y="360902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20800" y="429309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044362" y="393305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95677" y="393305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뷰</a:t>
            </a:r>
            <a:r>
              <a:rPr lang="ko-KR" altLang="en-US" sz="1100" dirty="0" err="1">
                <a:solidFill>
                  <a:schemeClr val="tx1"/>
                </a:solidFill>
              </a:rPr>
              <a:t>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59503" y="396906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44362" y="430106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95677" y="430106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</a:t>
            </a:r>
            <a:r>
              <a:rPr lang="ko-KR" altLang="en-US" sz="1100" dirty="0" err="1">
                <a:solidFill>
                  <a:schemeClr val="tx1"/>
                </a:solidFill>
              </a:rPr>
              <a:t>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159503" y="433706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4362" y="466110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95677" y="466110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홈리</a:t>
            </a:r>
            <a:r>
              <a:rPr lang="ko-KR" altLang="en-US" sz="1100" dirty="0" err="1">
                <a:solidFill>
                  <a:schemeClr val="tx1"/>
                </a:solidFill>
              </a:rPr>
              <a:t>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159503" y="469710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20800" y="538118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044362" y="502114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995677" y="502114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여행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레저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59503" y="505714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968994" y="595895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저</a:t>
            </a:r>
            <a:r>
              <a:rPr lang="ko-KR" altLang="en-US" sz="1100" dirty="0">
                <a:solidFill>
                  <a:schemeClr val="tx1"/>
                </a:solidFill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164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2421612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81097530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07894844"/>
              </p:ext>
            </p:extLst>
          </p:nvPr>
        </p:nvGraphicFramePr>
        <p:xfrm>
          <a:off x="8843382" y="836712"/>
          <a:ext cx="2952330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승인을 기다리는 프로젝트 리스트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리스트내용</a:t>
                      </a:r>
                      <a:r>
                        <a:rPr lang="en-US" altLang="ko-KR" sz="1300" b="0" u="none" strike="noStrike" cap="none" dirty="0" smtClean="0"/>
                        <a:t>: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분류</a:t>
                      </a:r>
                      <a:r>
                        <a:rPr lang="en-US" altLang="ko-KR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투자</a:t>
                      </a:r>
                      <a:r>
                        <a:rPr lang="en-US" altLang="ko-KR" sz="1300" b="0" u="none" strike="noStrike" cap="none" dirty="0" smtClean="0"/>
                        <a:t>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</a:t>
                      </a:r>
                      <a:r>
                        <a:rPr lang="en-US" altLang="ko-KR" sz="1300" b="0" u="none" strike="noStrike" cap="none" dirty="0" smtClean="0"/>
                        <a:t>(IT </a:t>
                      </a:r>
                      <a:r>
                        <a:rPr lang="ko-KR" altLang="en-US" sz="1300" b="0" u="none" strike="noStrike" cap="none" dirty="0" smtClean="0"/>
                        <a:t>등</a:t>
                      </a:r>
                      <a:r>
                        <a:rPr lang="en-US" altLang="ko-KR" sz="1300" b="0" u="none" strike="noStrike" cap="none" dirty="0" smtClean="0"/>
                        <a:t>..),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프로젝트명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메이커</a:t>
                      </a:r>
                      <a:r>
                        <a:rPr lang="en-US" altLang="ko-KR" sz="1300" b="0" u="none" strike="noStrike" cap="none" dirty="0" smtClean="0"/>
                        <a:t>ID,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상세보기버튼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20800" y="2852936"/>
            <a:ext cx="7024955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20800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95677" y="2276872"/>
            <a:ext cx="117569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카테고</a:t>
            </a:r>
            <a:r>
              <a:rPr lang="ko-KR" altLang="en-US" sz="11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27394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카테고</a:t>
            </a:r>
            <a:r>
              <a:rPr lang="ko-KR" altLang="en-US" sz="1100">
                <a:solidFill>
                  <a:schemeClr val="tx1"/>
                </a:solidFill>
              </a:rPr>
              <a:t>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9413" y="2852936"/>
            <a:ext cx="292933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34585" y="2852936"/>
            <a:ext cx="113629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메이커</a:t>
            </a:r>
            <a:r>
              <a:rPr lang="en-US" altLang="ko-KR" sz="1100" dirty="0" smtClean="0">
                <a:solidFill>
                  <a:schemeClr val="tx1"/>
                </a:solidFill>
              </a:rPr>
              <a:t>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리워드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27394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67015" y="3212976"/>
            <a:ext cx="295173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지능형 스피커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39388" y="3212976"/>
            <a:ext cx="113148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helloman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상세보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/>
              <a:t>프로젝트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5410869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3234664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132708"/>
              </p:ext>
            </p:extLst>
          </p:nvPr>
        </p:nvGraphicFramePr>
        <p:xfrm>
          <a:off x="8843382" y="836712"/>
          <a:ext cx="2952330" cy="2484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상품 등록페이지와 유사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등록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보류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내용이 미흡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메이커에게 알림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 거절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 거절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28241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</a:t>
            </a:r>
            <a:r>
              <a:rPr lang="ko-KR" altLang="en-US" sz="1100">
                <a:solidFill>
                  <a:schemeClr val="tx1"/>
                </a:solidFill>
              </a:rPr>
              <a:t>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지능형 스피커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520020" y="2204864"/>
            <a:ext cx="625986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내용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사업자등록 정보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세부이미지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옵션들</a:t>
            </a:r>
            <a:r>
              <a:rPr lang="en-US" altLang="ko-KR" sz="1100" dirty="0" smtClean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등록페이지 참고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2877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보</a:t>
            </a:r>
            <a:r>
              <a:rPr lang="ko-KR" altLang="en-US" sz="1100">
                <a:solidFill>
                  <a:schemeClr val="tx1"/>
                </a:solidFill>
              </a:rPr>
              <a:t>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98373" y="6021288"/>
            <a:ext cx="124075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승인거</a:t>
            </a:r>
            <a:r>
              <a:rPr lang="ko-KR" altLang="en-US" sz="1100">
                <a:solidFill>
                  <a:schemeClr val="tx1"/>
                </a:solidFill>
              </a:rPr>
              <a:t>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0991" y="587727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15578500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37631609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6914788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7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35587972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0009197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04215661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7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8418694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811897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53514259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0016149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0217289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5220607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2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3567</Words>
  <Application>Microsoft Office PowerPoint</Application>
  <PresentationFormat>사용자 지정</PresentationFormat>
  <Paragraphs>1574</Paragraphs>
  <Slides>52</Slides>
  <Notes>51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15</cp:revision>
  <dcterms:created xsi:type="dcterms:W3CDTF">2020-01-16T07:12:04Z</dcterms:created>
  <dcterms:modified xsi:type="dcterms:W3CDTF">2020-02-04T09:16:53Z</dcterms:modified>
</cp:coreProperties>
</file>