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662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2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74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326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80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6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35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6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47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1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93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1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99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0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00037"/>
            <a:ext cx="8045864" cy="4757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0" y="5191382"/>
            <a:ext cx="4728456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30" y="5793274"/>
            <a:ext cx="5398732" cy="865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47" y="5228656"/>
            <a:ext cx="6339553" cy="7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31"/>
            <a:ext cx="12192000" cy="451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" y="3839687"/>
            <a:ext cx="942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9" y="4539428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173733"/>
            <a:ext cx="9620250" cy="4323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1" y="4635999"/>
            <a:ext cx="88011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8129"/>
            <a:ext cx="12192000" cy="9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5" y="187430"/>
            <a:ext cx="11139813" cy="3827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" y="4015052"/>
            <a:ext cx="94202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" y="4707632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4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118289"/>
            <a:ext cx="12192000" cy="42950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04" y="149290"/>
            <a:ext cx="11803225" cy="23513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604" y="2569319"/>
            <a:ext cx="11803225" cy="17600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4696309"/>
            <a:ext cx="8305800" cy="17526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124131" y="4329404"/>
            <a:ext cx="74645" cy="3638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71" y="5903289"/>
            <a:ext cx="6430410" cy="7584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776" y="1821198"/>
            <a:ext cx="7660305" cy="523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776" y="1180983"/>
            <a:ext cx="6943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0520"/>
            <a:ext cx="11613428" cy="4734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5218134"/>
            <a:ext cx="63150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6" y="5755709"/>
            <a:ext cx="11624154" cy="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89" y="876300"/>
            <a:ext cx="497205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17" y="0"/>
            <a:ext cx="325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05" y="141962"/>
            <a:ext cx="5934075" cy="31899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700348" y="993913"/>
            <a:ext cx="1961957" cy="74300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36" y="3593472"/>
            <a:ext cx="4058330" cy="316704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3700348" y="3797559"/>
            <a:ext cx="2345888" cy="13794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7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65" y="0"/>
            <a:ext cx="326931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97" y="979771"/>
            <a:ext cx="5534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97" y="0"/>
            <a:ext cx="309138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99" y="1038290"/>
            <a:ext cx="5029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8" y="4590662"/>
            <a:ext cx="5332983" cy="2060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2"/>
            <a:ext cx="12192000" cy="4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25" y="4801523"/>
            <a:ext cx="53054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32" y="4114412"/>
            <a:ext cx="8220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59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2" y="137786"/>
            <a:ext cx="313346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757564"/>
            <a:ext cx="8401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1" y="150314"/>
            <a:ext cx="11048912" cy="44793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92" y="2194727"/>
            <a:ext cx="6505575" cy="390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9070" y="150315"/>
            <a:ext cx="3385752" cy="23596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3" idx="1"/>
          </p:cNvCxnSpPr>
          <p:nvPr/>
        </p:nvCxnSpPr>
        <p:spPr>
          <a:xfrm>
            <a:off x="4184822" y="1330125"/>
            <a:ext cx="769470" cy="10598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67421" y="559837"/>
            <a:ext cx="3385752" cy="68113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9797143" y="1240971"/>
            <a:ext cx="63154" cy="953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99070" y="3054331"/>
            <a:ext cx="10416326" cy="75255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85252"/>
            <a:ext cx="5594047" cy="485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70" y="4668985"/>
            <a:ext cx="5895975" cy="6572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629608" y="3806890"/>
            <a:ext cx="121298" cy="8227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70" y="5365529"/>
            <a:ext cx="1714500" cy="676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444" y="4648899"/>
            <a:ext cx="4947666" cy="724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4292" y="5421415"/>
            <a:ext cx="6678871" cy="5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2"/>
            <a:ext cx="12192000" cy="4896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0" y="4660466"/>
            <a:ext cx="73342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5277111"/>
            <a:ext cx="4133850" cy="838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67" y="5060516"/>
            <a:ext cx="6619875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667" y="5393891"/>
            <a:ext cx="6644209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04800"/>
            <a:ext cx="10048875" cy="396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8" y="4337222"/>
            <a:ext cx="7818996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8" y="4794422"/>
            <a:ext cx="542925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18" y="5481251"/>
            <a:ext cx="8496300" cy="622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18" y="6169600"/>
            <a:ext cx="5937164" cy="4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384</Words>
  <Application>Microsoft Office PowerPoint</Application>
  <PresentationFormat>와이드스크린</PresentationFormat>
  <Paragraphs>238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33</cp:revision>
  <dcterms:created xsi:type="dcterms:W3CDTF">2020-01-16T07:12:04Z</dcterms:created>
  <dcterms:modified xsi:type="dcterms:W3CDTF">2020-02-26T05:16:28Z</dcterms:modified>
</cp:coreProperties>
</file>