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063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277428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73024081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D20EF-74A5-4DFF-ACEC-B06700D8C3C6}"/>
              </a:ext>
            </a:extLst>
          </p:cNvPr>
          <p:cNvSpPr/>
          <p:nvPr/>
        </p:nvSpPr>
        <p:spPr>
          <a:xfrm>
            <a:off x="157954" y="2064212"/>
            <a:ext cx="8035689" cy="1835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슬라이드 배너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07C789-3BA0-4D87-96D8-AE1934B6AB20}"/>
              </a:ext>
            </a:extLst>
          </p:cNvPr>
          <p:cNvSpPr/>
          <p:nvPr/>
        </p:nvSpPr>
        <p:spPr>
          <a:xfrm>
            <a:off x="5800978" y="4527031"/>
            <a:ext cx="1192221" cy="2094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실시간랭킹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투자 리워드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66C11F-D83C-4D2C-B5A3-F7B5B1E82F04}"/>
              </a:ext>
            </a:extLst>
          </p:cNvPr>
          <p:cNvSpPr/>
          <p:nvPr/>
        </p:nvSpPr>
        <p:spPr>
          <a:xfrm>
            <a:off x="1445546" y="4690482"/>
            <a:ext cx="2500812" cy="87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주식회사 메탈로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눈앞에서 직접 연주하는 듯한 생생함 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메탈로 </a:t>
            </a:r>
            <a:r>
              <a:rPr lang="en-US" altLang="ko-KR" sz="1200" dirty="0">
                <a:solidFill>
                  <a:schemeClr val="tx1"/>
                </a:solidFill>
              </a:rPr>
              <a:t>VINCENT&gt;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7,500,000</a:t>
            </a:r>
            <a:r>
              <a:rPr lang="ko-KR" altLang="en-US" sz="1200" dirty="0">
                <a:solidFill>
                  <a:schemeClr val="tx1"/>
                </a:solidFill>
              </a:rPr>
              <a:t>원 </a:t>
            </a:r>
            <a:r>
              <a:rPr lang="ko-KR" altLang="en-US" sz="1200" dirty="0" err="1">
                <a:solidFill>
                  <a:schemeClr val="tx1"/>
                </a:solidFill>
              </a:rPr>
              <a:t>펀딩</a:t>
            </a:r>
            <a:r>
              <a:rPr lang="ko-KR" altLang="en-US" sz="1200" dirty="0">
                <a:solidFill>
                  <a:schemeClr val="tx1"/>
                </a:solidFill>
              </a:rPr>
              <a:t>       </a:t>
            </a:r>
            <a:r>
              <a:rPr lang="en-US" altLang="ko-KR" sz="1200" dirty="0">
                <a:solidFill>
                  <a:schemeClr val="tx1"/>
                </a:solidFill>
              </a:rPr>
              <a:t>149% D-18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54030F9-46DD-4F75-AC0F-4E3B86331686}"/>
              </a:ext>
            </a:extLst>
          </p:cNvPr>
          <p:cNvGrpSpPr/>
          <p:nvPr/>
        </p:nvGrpSpPr>
        <p:grpSpPr>
          <a:xfrm>
            <a:off x="167420" y="1289960"/>
            <a:ext cx="8022734" cy="790767"/>
            <a:chOff x="167420" y="1289960"/>
            <a:chExt cx="8022734" cy="121559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B3B5FA9-B626-4FC5-8266-5B99C47A7FA4}"/>
                </a:ext>
              </a:extLst>
            </p:cNvPr>
            <p:cNvSpPr/>
            <p:nvPr/>
          </p:nvSpPr>
          <p:spPr>
            <a:xfrm>
              <a:off x="167420" y="1289960"/>
              <a:ext cx="8022734" cy="5988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이벤트 제목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6AC9F09-5745-468D-A6F4-A81F0C5A58E2}"/>
                </a:ext>
              </a:extLst>
            </p:cNvPr>
            <p:cNvSpPr/>
            <p:nvPr/>
          </p:nvSpPr>
          <p:spPr>
            <a:xfrm>
              <a:off x="167421" y="1906757"/>
              <a:ext cx="5273242" cy="598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투자 리워드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더보기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F0ACFB2-CA0F-485B-8039-ADC9DC7CA610}"/>
                </a:ext>
              </a:extLst>
            </p:cNvPr>
            <p:cNvSpPr/>
            <p:nvPr/>
          </p:nvSpPr>
          <p:spPr>
            <a:xfrm>
              <a:off x="5132120" y="1906755"/>
              <a:ext cx="3052191" cy="598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로그인 회원가입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펀딩오픈</a:t>
              </a:r>
              <a:r>
                <a:rPr lang="ko-KR" altLang="en-US" sz="1200" dirty="0">
                  <a:solidFill>
                    <a:schemeClr val="tx1"/>
                  </a:solidFill>
                </a:rPr>
                <a:t> 신청하기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/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/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279669" y="2945664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FC753D3-1CC9-4143-8D63-97C3D1ABE135}"/>
              </a:ext>
            </a:extLst>
          </p:cNvPr>
          <p:cNvGrpSpPr/>
          <p:nvPr/>
        </p:nvGrpSpPr>
        <p:grpSpPr>
          <a:xfrm>
            <a:off x="3287104" y="2945664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1F01CE2-95A0-4E01-9ABC-2AD90DC2A490}"/>
              </a:ext>
            </a:extLst>
          </p:cNvPr>
          <p:cNvGrpSpPr/>
          <p:nvPr/>
        </p:nvGrpSpPr>
        <p:grpSpPr>
          <a:xfrm>
            <a:off x="5226490" y="2945664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1528372-6386-4D52-A1B0-3AAC747072FC}"/>
              </a:ext>
            </a:extLst>
          </p:cNvPr>
          <p:cNvGrpSpPr/>
          <p:nvPr/>
        </p:nvGrpSpPr>
        <p:grpSpPr>
          <a:xfrm>
            <a:off x="3292538" y="2953545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3283AC6-3562-430E-8391-58AB796E8A62}"/>
              </a:ext>
            </a:extLst>
          </p:cNvPr>
          <p:cNvGrpSpPr/>
          <p:nvPr/>
        </p:nvGrpSpPr>
        <p:grpSpPr>
          <a:xfrm>
            <a:off x="5226490" y="2953545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060D5D5-E08A-46BE-8E7C-1B566F5135B0}"/>
              </a:ext>
            </a:extLst>
          </p:cNvPr>
          <p:cNvGrpSpPr/>
          <p:nvPr/>
        </p:nvGrpSpPr>
        <p:grpSpPr>
          <a:xfrm>
            <a:off x="1279669" y="5058188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B6EE787-0C47-406E-9EE2-E8578AB10094}"/>
              </a:ext>
            </a:extLst>
          </p:cNvPr>
          <p:cNvGrpSpPr/>
          <p:nvPr/>
        </p:nvGrpSpPr>
        <p:grpSpPr>
          <a:xfrm>
            <a:off x="3287104" y="5058188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38065D2-974A-4949-B0D3-0DE80363A80B}"/>
              </a:ext>
            </a:extLst>
          </p:cNvPr>
          <p:cNvGrpSpPr/>
          <p:nvPr/>
        </p:nvGrpSpPr>
        <p:grpSpPr>
          <a:xfrm>
            <a:off x="5226490" y="5058188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0FBCA59-67F7-44D1-A13E-0F460157C4C2}"/>
              </a:ext>
            </a:extLst>
          </p:cNvPr>
          <p:cNvGrpSpPr/>
          <p:nvPr/>
        </p:nvGrpSpPr>
        <p:grpSpPr>
          <a:xfrm>
            <a:off x="3292538" y="5066069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4E4665-3A12-4ADD-9349-0466AD9379E9}"/>
              </a:ext>
            </a:extLst>
          </p:cNvPr>
          <p:cNvSpPr/>
          <p:nvPr/>
        </p:nvSpPr>
        <p:spPr>
          <a:xfrm>
            <a:off x="1200704" y="2505679"/>
            <a:ext cx="2810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투자 프로젝트</a:t>
            </a:r>
            <a:endParaRPr lang="en-US" altLang="ko-KR" sz="1200" dirty="0"/>
          </a:p>
          <a:p>
            <a:r>
              <a:rPr lang="ko-KR" altLang="en-US" sz="1200" dirty="0" err="1"/>
              <a:t>스타트업의</a:t>
            </a:r>
            <a:r>
              <a:rPr lang="ko-KR" altLang="en-US" sz="1200" dirty="0"/>
              <a:t> 뜨거운 열정을 만나보세요</a:t>
            </a:r>
            <a:endParaRPr lang="en-US" altLang="ko-KR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200704" y="4541162"/>
            <a:ext cx="1986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리워드 프로젝트</a:t>
            </a:r>
            <a:endParaRPr lang="en-US" altLang="ko-KR" sz="1200" dirty="0"/>
          </a:p>
          <a:p>
            <a:r>
              <a:rPr lang="ko-KR" altLang="en-US" sz="1200" dirty="0"/>
              <a:t>톡톡 튀는 일상 속 </a:t>
            </a:r>
            <a:r>
              <a:rPr lang="ko-KR" altLang="en-US" sz="1200" dirty="0" err="1"/>
              <a:t>필수템</a:t>
            </a:r>
            <a:r>
              <a:rPr lang="en-US" altLang="ko-KR" sz="1200" dirty="0"/>
              <a:t>!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B658F42-DC14-4DB6-8FC1-FFF5E566022F}"/>
              </a:ext>
            </a:extLst>
          </p:cNvPr>
          <p:cNvGrpSpPr/>
          <p:nvPr/>
        </p:nvGrpSpPr>
        <p:grpSpPr>
          <a:xfrm>
            <a:off x="5226490" y="5060727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31AD6C2-66E3-4BF8-94CE-E83DD0F5DF10}"/>
              </a:ext>
            </a:extLst>
          </p:cNvPr>
          <p:cNvGrpSpPr/>
          <p:nvPr/>
        </p:nvGrpSpPr>
        <p:grpSpPr>
          <a:xfrm>
            <a:off x="167420" y="1289960"/>
            <a:ext cx="8022734" cy="790767"/>
            <a:chOff x="167420" y="1289960"/>
            <a:chExt cx="8022734" cy="121559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35F3C3F-083F-4F93-A077-C1A586F03359}"/>
                </a:ext>
              </a:extLst>
            </p:cNvPr>
            <p:cNvSpPr/>
            <p:nvPr/>
          </p:nvSpPr>
          <p:spPr>
            <a:xfrm>
              <a:off x="167420" y="1289960"/>
              <a:ext cx="8022734" cy="5988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이벤트 제목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AA92E03-E508-4935-977C-38EB1AE69618}"/>
                </a:ext>
              </a:extLst>
            </p:cNvPr>
            <p:cNvSpPr/>
            <p:nvPr/>
          </p:nvSpPr>
          <p:spPr>
            <a:xfrm>
              <a:off x="167421" y="1906756"/>
              <a:ext cx="5273242" cy="598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투자 리워드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더보기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23DBCE1-4AA3-4E91-9DE1-D7D848436807}"/>
                </a:ext>
              </a:extLst>
            </p:cNvPr>
            <p:cNvSpPr/>
            <p:nvPr/>
          </p:nvSpPr>
          <p:spPr>
            <a:xfrm>
              <a:off x="5132120" y="1906755"/>
              <a:ext cx="3052191" cy="598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로그인 회원가입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펀딩오픈</a:t>
              </a:r>
              <a:r>
                <a:rPr lang="ko-KR" altLang="en-US" sz="1200" dirty="0">
                  <a:solidFill>
                    <a:schemeClr val="tx1"/>
                  </a:solidFill>
                </a:rPr>
                <a:t> 신청하기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/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/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98FCB39-5472-4D8A-8CB9-567CE4C954AC}"/>
              </a:ext>
            </a:extLst>
          </p:cNvPr>
          <p:cNvGrpSpPr/>
          <p:nvPr/>
        </p:nvGrpSpPr>
        <p:grpSpPr>
          <a:xfrm>
            <a:off x="1279669" y="2945664"/>
            <a:ext cx="1780907" cy="1536646"/>
            <a:chOff x="1279669" y="2693732"/>
            <a:chExt cx="1780907" cy="1536646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556A5EC8-73D1-4950-BE21-56BE46F9AACE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01BBD6E-2D66-4241-87CC-F93D1C38A118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0CDC9D6-4F10-4DCD-AEB9-F127A239D565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3F1CECA7-565D-49DC-B8E8-890B9C405EE0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CECB49A1-A28C-47CC-BA0B-E4B004991B18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34C59C0F-F2E1-4F9F-B6E2-8A6DB02C4AF4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57F480B-6D38-410B-B379-C4649C5B010C}"/>
              </a:ext>
            </a:extLst>
          </p:cNvPr>
          <p:cNvGrpSpPr/>
          <p:nvPr/>
        </p:nvGrpSpPr>
        <p:grpSpPr>
          <a:xfrm>
            <a:off x="3287104" y="2945664"/>
            <a:ext cx="1771441" cy="1536646"/>
            <a:chOff x="1289135" y="2693732"/>
            <a:chExt cx="1771441" cy="1536646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5A61D98-599D-472F-9982-A6ABB13F1127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32C53AD-3B4B-4F6F-B486-98441F461B5E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A183312-7454-424B-AE04-2CB01B60A6D9}"/>
              </a:ext>
            </a:extLst>
          </p:cNvPr>
          <p:cNvGrpSpPr/>
          <p:nvPr/>
        </p:nvGrpSpPr>
        <p:grpSpPr>
          <a:xfrm>
            <a:off x="5226490" y="2945664"/>
            <a:ext cx="1771441" cy="1536646"/>
            <a:chOff x="1289135" y="2693732"/>
            <a:chExt cx="1771441" cy="153664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9F10D8-9AF4-430B-BF71-D5B241975B6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87E8E8F-101C-4AA1-9649-C4375F81E1E2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6E666E7-3713-44B4-B722-10B0D89BA801}"/>
              </a:ext>
            </a:extLst>
          </p:cNvPr>
          <p:cNvGrpSpPr/>
          <p:nvPr/>
        </p:nvGrpSpPr>
        <p:grpSpPr>
          <a:xfrm>
            <a:off x="3292538" y="2953545"/>
            <a:ext cx="1780907" cy="872780"/>
            <a:chOff x="1279669" y="2701613"/>
            <a:chExt cx="1780907" cy="872780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DFA67F38-C1E2-40A3-86B2-CC8F2CBC85B5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4963D69-880C-4CA0-B5DE-141731FAE5B5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7C43750-15FA-47A4-9108-9E487F54C030}"/>
              </a:ext>
            </a:extLst>
          </p:cNvPr>
          <p:cNvGrpSpPr/>
          <p:nvPr/>
        </p:nvGrpSpPr>
        <p:grpSpPr>
          <a:xfrm>
            <a:off x="5226490" y="2953545"/>
            <a:ext cx="1780907" cy="872780"/>
            <a:chOff x="1279669" y="2701613"/>
            <a:chExt cx="1780907" cy="872780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8C66CFDD-E5BC-41BB-AB28-A599F30D09C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FCEA1334-3477-4CA3-BCA8-B9128099BF9F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CF895EC-4CA6-4152-B89B-D57247AF3DCC}"/>
              </a:ext>
            </a:extLst>
          </p:cNvPr>
          <p:cNvGrpSpPr/>
          <p:nvPr/>
        </p:nvGrpSpPr>
        <p:grpSpPr>
          <a:xfrm>
            <a:off x="1279669" y="5058188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4FC93BE-2AD0-4C63-8B50-5DB9A52D5329}"/>
              </a:ext>
            </a:extLst>
          </p:cNvPr>
          <p:cNvGrpSpPr/>
          <p:nvPr/>
        </p:nvGrpSpPr>
        <p:grpSpPr>
          <a:xfrm>
            <a:off x="3287104" y="5058188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C0A06C1-CE67-415A-B37B-74D7322B4F12}"/>
              </a:ext>
            </a:extLst>
          </p:cNvPr>
          <p:cNvGrpSpPr/>
          <p:nvPr/>
        </p:nvGrpSpPr>
        <p:grpSpPr>
          <a:xfrm>
            <a:off x="5226490" y="5058188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080A62B-4D8E-4B18-8711-1F424C0CAFE5}"/>
              </a:ext>
            </a:extLst>
          </p:cNvPr>
          <p:cNvGrpSpPr/>
          <p:nvPr/>
        </p:nvGrpSpPr>
        <p:grpSpPr>
          <a:xfrm>
            <a:off x="3292538" y="5066069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490F7B2-24D4-43DF-BC16-5D2BC9DDC5EF}"/>
              </a:ext>
            </a:extLst>
          </p:cNvPr>
          <p:cNvSpPr/>
          <p:nvPr/>
        </p:nvSpPr>
        <p:spPr>
          <a:xfrm>
            <a:off x="1200704" y="2505679"/>
            <a:ext cx="2547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새로운 프로젝트</a:t>
            </a:r>
            <a:endParaRPr lang="en-US" altLang="ko-KR" sz="1200" dirty="0"/>
          </a:p>
          <a:p>
            <a:r>
              <a:rPr lang="ko-KR" altLang="en-US" sz="1200" dirty="0"/>
              <a:t>누구보다 빠르게 남들과는 다르게</a:t>
            </a:r>
            <a:r>
              <a:rPr lang="en-US" altLang="ko-KR" sz="1200" dirty="0"/>
              <a:t>!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D19EADA-B035-420B-96C1-9EF8F33EC6D5}"/>
              </a:ext>
            </a:extLst>
          </p:cNvPr>
          <p:cNvSpPr/>
          <p:nvPr/>
        </p:nvSpPr>
        <p:spPr>
          <a:xfrm>
            <a:off x="1200704" y="4541162"/>
            <a:ext cx="3018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다가올 </a:t>
            </a:r>
            <a:r>
              <a:rPr lang="ko-KR" altLang="en-US" sz="1200" dirty="0" err="1"/>
              <a:t>펀딩</a:t>
            </a:r>
            <a:r>
              <a:rPr lang="ko-KR" altLang="en-US" sz="1200" dirty="0"/>
              <a:t> 미리보기</a:t>
            </a:r>
            <a:br>
              <a:rPr lang="en-US" altLang="ko-KR" sz="1200" dirty="0"/>
            </a:br>
            <a:r>
              <a:rPr lang="ko-KR" altLang="en-US" sz="1200" dirty="0"/>
              <a:t>오픈을 앞둔 프로젝트를 미리 만나보세요</a:t>
            </a:r>
            <a:endParaRPr lang="en-US" altLang="ko-KR" sz="1200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4529BFF-1720-4D93-A225-75C98B4F3B80}"/>
              </a:ext>
            </a:extLst>
          </p:cNvPr>
          <p:cNvGrpSpPr/>
          <p:nvPr/>
        </p:nvGrpSpPr>
        <p:grpSpPr>
          <a:xfrm>
            <a:off x="5226490" y="5060727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115C0BB9-7330-4B3F-850C-0CBAD7539EAE}"/>
              </a:ext>
            </a:extLst>
          </p:cNvPr>
          <p:cNvGrpSpPr/>
          <p:nvPr/>
        </p:nvGrpSpPr>
        <p:grpSpPr>
          <a:xfrm>
            <a:off x="167420" y="1289960"/>
            <a:ext cx="8022734" cy="790767"/>
            <a:chOff x="167420" y="1289960"/>
            <a:chExt cx="8022734" cy="1215597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A781392-1334-4746-AFC3-A696F5F3D205}"/>
                </a:ext>
              </a:extLst>
            </p:cNvPr>
            <p:cNvSpPr/>
            <p:nvPr/>
          </p:nvSpPr>
          <p:spPr>
            <a:xfrm>
              <a:off x="167420" y="1289960"/>
              <a:ext cx="8022734" cy="5988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이벤트 제목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D14AEAF-E976-456B-BFEB-21CAD35DC5C6}"/>
                </a:ext>
              </a:extLst>
            </p:cNvPr>
            <p:cNvSpPr/>
            <p:nvPr/>
          </p:nvSpPr>
          <p:spPr>
            <a:xfrm>
              <a:off x="167421" y="1906756"/>
              <a:ext cx="5273242" cy="598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투자 리워드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더보기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C08FE692-0913-46E7-A8B5-E1C46DCD9FB2}"/>
                </a:ext>
              </a:extLst>
            </p:cNvPr>
            <p:cNvSpPr/>
            <p:nvPr/>
          </p:nvSpPr>
          <p:spPr>
            <a:xfrm>
              <a:off x="5132120" y="1906755"/>
              <a:ext cx="3052191" cy="598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로그인 회원가입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펀딩오픈</a:t>
              </a:r>
              <a:r>
                <a:rPr lang="ko-KR" altLang="en-US" sz="1200" dirty="0">
                  <a:solidFill>
                    <a:schemeClr val="tx1"/>
                  </a:solidFill>
                </a:rPr>
                <a:t> 신청하기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/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/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DC6FCF7-2129-40C5-8F06-D9B3D36A3E35}"/>
              </a:ext>
            </a:extLst>
          </p:cNvPr>
          <p:cNvGrpSpPr/>
          <p:nvPr/>
        </p:nvGrpSpPr>
        <p:grpSpPr>
          <a:xfrm>
            <a:off x="167420" y="1289960"/>
            <a:ext cx="8022734" cy="790767"/>
            <a:chOff x="167420" y="1289960"/>
            <a:chExt cx="8022734" cy="12155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13DFAC-B980-4818-9380-2BD6B2D18F0D}"/>
                </a:ext>
              </a:extLst>
            </p:cNvPr>
            <p:cNvSpPr/>
            <p:nvPr/>
          </p:nvSpPr>
          <p:spPr>
            <a:xfrm>
              <a:off x="167420" y="1289960"/>
              <a:ext cx="8022734" cy="5988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이벤트 제목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A91613-EEAE-4547-9607-5C31EFEDD51A}"/>
                </a:ext>
              </a:extLst>
            </p:cNvPr>
            <p:cNvSpPr/>
            <p:nvPr/>
          </p:nvSpPr>
          <p:spPr>
            <a:xfrm>
              <a:off x="167421" y="1906756"/>
              <a:ext cx="5273242" cy="598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투자 리워드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더보기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789D846-C43F-4065-9E99-305107AA0DFD}"/>
                </a:ext>
              </a:extLst>
            </p:cNvPr>
            <p:cNvSpPr/>
            <p:nvPr/>
          </p:nvSpPr>
          <p:spPr>
            <a:xfrm>
              <a:off x="5132120" y="1906755"/>
              <a:ext cx="3052191" cy="598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로그인 회원가입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펀딩오픈</a:t>
              </a:r>
              <a:r>
                <a:rPr lang="ko-KR" altLang="en-US" sz="1200" dirty="0">
                  <a:solidFill>
                    <a:schemeClr val="tx1"/>
                  </a:solidFill>
                </a:rPr>
                <a:t> 신청하기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359A48-3AFD-4163-965E-7A70A2375A30}"/>
              </a:ext>
            </a:extLst>
          </p:cNvPr>
          <p:cNvSpPr/>
          <p:nvPr/>
        </p:nvSpPr>
        <p:spPr>
          <a:xfrm>
            <a:off x="167420" y="6260842"/>
            <a:ext cx="8022734" cy="3683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투자위험고지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F55564-5551-4B73-9432-1A6AE5B4FD13}"/>
              </a:ext>
            </a:extLst>
          </p:cNvPr>
          <p:cNvSpPr/>
          <p:nvPr/>
        </p:nvSpPr>
        <p:spPr>
          <a:xfrm>
            <a:off x="158022" y="5562074"/>
            <a:ext cx="8032064" cy="69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E1121A-78B1-4DF4-80B2-2FA57BA754A7}"/>
              </a:ext>
            </a:extLst>
          </p:cNvPr>
          <p:cNvSpPr/>
          <p:nvPr/>
        </p:nvSpPr>
        <p:spPr>
          <a:xfrm>
            <a:off x="7300633" y="5616465"/>
            <a:ext cx="747368" cy="546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QR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D8BF7B3-9E6C-4ACA-98CD-A133A6EC0615}"/>
              </a:ext>
            </a:extLst>
          </p:cNvPr>
          <p:cNvSpPr/>
          <p:nvPr/>
        </p:nvSpPr>
        <p:spPr>
          <a:xfrm>
            <a:off x="6284531" y="5616465"/>
            <a:ext cx="747368" cy="546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8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390</Words>
  <Application>Microsoft Office PowerPoint</Application>
  <PresentationFormat>와이드스크린</PresentationFormat>
  <Paragraphs>123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Seohee Yu</cp:lastModifiedBy>
  <cp:revision>20</cp:revision>
  <dcterms:created xsi:type="dcterms:W3CDTF">2020-01-16T07:12:04Z</dcterms:created>
  <dcterms:modified xsi:type="dcterms:W3CDTF">2020-02-03T22:42:52Z</dcterms:modified>
</cp:coreProperties>
</file>