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73" r:id="rId7"/>
    <p:sldId id="258" r:id="rId8"/>
    <p:sldId id="275" r:id="rId9"/>
    <p:sldId id="259" r:id="rId10"/>
    <p:sldId id="260" r:id="rId11"/>
    <p:sldId id="276" r:id="rId12"/>
    <p:sldId id="261" r:id="rId13"/>
    <p:sldId id="262" r:id="rId14"/>
    <p:sldId id="263" r:id="rId15"/>
    <p:sldId id="272" r:id="rId16"/>
    <p:sldId id="265" r:id="rId17"/>
    <p:sldId id="264" r:id="rId18"/>
    <p:sldId id="266" r:id="rId19"/>
    <p:sldId id="267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430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438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577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683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5465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="" xmlns:a16="http://schemas.microsoft.com/office/drawing/2014/main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="" xmlns:a16="http://schemas.microsoft.com/office/drawing/2014/main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85739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user_w_sh_main_chat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4736065" y="1650974"/>
            <a:ext cx="2775746" cy="4785935"/>
            <a:chOff x="2786181" y="1471990"/>
            <a:chExt cx="2775746" cy="478593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6" name="직사각형 105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14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grpFill/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745285" y="1646582"/>
            <a:ext cx="2775746" cy="4785935"/>
            <a:chOff x="2786181" y="1471990"/>
            <a:chExt cx="2775746" cy="4785935"/>
          </a:xfrm>
        </p:grpSpPr>
        <p:sp>
          <p:nvSpPr>
            <p:cNvPr id="86" name="직사각형 85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99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5972588" y="5141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486035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44398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148173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01824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730887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431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889959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5776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731284"/>
                <a:gridCol w="2526266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9010142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="" xmlns:a16="http://schemas.microsoft.com/office/drawing/2014/main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="" xmlns:a16="http://schemas.microsoft.com/office/drawing/2014/main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="" xmlns:a16="http://schemas.microsoft.com/office/drawing/2014/main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="" xmlns:a16="http://schemas.microsoft.com/office/drawing/2014/main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="" xmlns:a16="http://schemas.microsoft.com/office/drawing/2014/main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89264107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01718502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6865931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509456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48" name="타원 4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형 설명선 4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86327" y="54640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3280854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admin_w_sh_chat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1200">
                <a:solidFill>
                  <a:schemeClr val="dk1"/>
                </a:solidFill>
              </a:rPr>
              <a:t>tawk.io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API 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28" y="2365338"/>
            <a:ext cx="6108479" cy="3395349"/>
          </a:xfrm>
          <a:prstGeom prst="rect">
            <a:avLst/>
          </a:prstGeom>
        </p:spPr>
      </p:pic>
      <p:sp>
        <p:nvSpPr>
          <p:cNvPr id="94" name="Google Shape;173;g7c553259d1_0_81"/>
          <p:cNvSpPr/>
          <p:nvPr/>
        </p:nvSpPr>
        <p:spPr>
          <a:xfrm>
            <a:off x="1934128" y="19097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48619434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870628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158519" y="54533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08611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260212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424416" y="53675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439254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user_a_sh_chat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1690217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57954" y="129568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757046" y="5661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6181" y="1471990"/>
            <a:ext cx="2775746" cy="4785935"/>
            <a:chOff x="2786181" y="1471990"/>
            <a:chExt cx="2775746" cy="4785935"/>
          </a:xfrm>
        </p:grpSpPr>
        <p:sp>
          <p:nvSpPr>
            <p:cNvPr id="3" name="직사각형 2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70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6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="" xmlns:a16="http://schemas.microsoft.com/office/drawing/2014/main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2264</Words>
  <Application>Microsoft Office PowerPoint</Application>
  <PresentationFormat>와이드스크린</PresentationFormat>
  <Paragraphs>764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70</cp:revision>
  <dcterms:created xsi:type="dcterms:W3CDTF">2020-01-16T07:12:04Z</dcterms:created>
  <dcterms:modified xsi:type="dcterms:W3CDTF">2020-02-04T09:33:43Z</dcterms:modified>
</cp:coreProperties>
</file>