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308" r:id="rId4"/>
    <p:sldId id="258" r:id="rId5"/>
    <p:sldId id="30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2" d="100"/>
          <a:sy n="92" d="100"/>
        </p:scale>
        <p:origin x="-1176" y="-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</a:t>
            </a:r>
            <a:r>
              <a:rPr lang="ko-KR" altLang="en-US" dirty="0" err="1" smtClean="0"/>
              <a:t>딩딩디리이딩디이딩딩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68418694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0811897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53514259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기본정보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76785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88798" y="2348880"/>
            <a:ext cx="4373078" cy="4176464"/>
            <a:chOff x="2840034" y="1520570"/>
            <a:chExt cx="3553126" cy="494018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제목을 적어주세요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08784" y="1981853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7446" y="239179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목표 금액을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8784" y="2751348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322400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진행 기간을 적어주세요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573016"/>
              <a:ext cx="1008112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3096" y="3593322"/>
              <a:ext cx="71169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 남음</a:t>
              </a:r>
              <a:endParaRPr lang="ko-KR" altLang="en-US" sz="12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565" y="3571165"/>
              <a:ext cx="1438275" cy="36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008784" y="404106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대표 이미지를 등록해주세요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08784" y="4365104"/>
              <a:ext cx="2664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8784" y="530120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키워드를 적어주세요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08784" y="5661248"/>
              <a:ext cx="28803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키워드 입력 후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엔터를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눌러주세요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617272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26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80016149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202172895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931209" y="2049815"/>
            <a:ext cx="4373078" cy="4500718"/>
            <a:chOff x="2840034" y="1520570"/>
            <a:chExt cx="3553126" cy="4500718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4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852206071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21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82302559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803771458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877034" y="2075674"/>
            <a:ext cx="4396217" cy="4464496"/>
            <a:chOff x="2840034" y="1520570"/>
            <a:chExt cx="3265094" cy="5004774"/>
          </a:xfrm>
        </p:grpSpPr>
        <p:sp>
          <p:nvSpPr>
            <p:cNvPr id="28" name="TextBox 27"/>
            <p:cNvSpPr txBox="1"/>
            <p:nvPr/>
          </p:nvSpPr>
          <p:spPr>
            <a:xfrm>
              <a:off x="2936776" y="1783849"/>
              <a:ext cx="2448272" cy="465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81600" y="219733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2105" y="3312386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2105" y="4114410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2105" y="485315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391237798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1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07680919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98834087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리워드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079447180"/>
              </p:ext>
            </p:extLst>
          </p:nvPr>
        </p:nvGraphicFramePr>
        <p:xfrm>
          <a:off x="8843382" y="836712"/>
          <a:ext cx="2952330" cy="25226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예상 배송일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제공 가능 수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900172" y="2420889"/>
            <a:ext cx="4373078" cy="4017155"/>
            <a:chOff x="2840034" y="1520570"/>
            <a:chExt cx="3553126" cy="4860757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83849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</a:t>
              </a:r>
              <a:r>
                <a:rPr lang="ko-KR" altLang="en-US" sz="1200" dirty="0" err="1" smtClean="0"/>
                <a:t>리워드를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6776" y="2260928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금액</a:t>
              </a:r>
              <a:endParaRPr lang="ko-KR" alt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2902747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리워드제목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6776" y="3429000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리워드내용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36776" y="4437113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예상 배송일</a:t>
              </a:r>
              <a:endParaRPr lang="ko-KR" altLang="en-US" sz="900" dirty="0"/>
            </a:p>
          </p:txBody>
        </p:sp>
        <p:pic>
          <p:nvPicPr>
            <p:cNvPr id="4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2" y="4417078"/>
              <a:ext cx="1381496" cy="3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2936776" y="4941168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리워드옵션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36776" y="5373216"/>
              <a:ext cx="1008112" cy="558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제공가능 수</a:t>
              </a:r>
              <a:endParaRPr lang="ko-KR" altLang="en-US" sz="900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944888" y="5438572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140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409963867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196010509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리워드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035351627"/>
              </p:ext>
            </p:extLst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00172" y="2361774"/>
            <a:ext cx="4373078" cy="4091562"/>
            <a:chOff x="2840034" y="1520570"/>
            <a:chExt cx="3553126" cy="4500718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448272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73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96957081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05934942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부가정보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10999213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30614" y="2348880"/>
            <a:ext cx="4030484" cy="4076666"/>
            <a:chOff x="2840034" y="1520570"/>
            <a:chExt cx="2977062" cy="4932766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880320" cy="50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6776" y="3055242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6776" y="3728065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6776" y="4509120"/>
              <a:ext cx="2376264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2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386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74051567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24624531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508844683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기본정보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4493" y="1704854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제목을 적어주세요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703119" y="1981853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39933" y="239180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목표 금액을 적어주세요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703119" y="2751348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03119" y="322401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진행 기간을 적어주세요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703119" y="3573016"/>
            <a:ext cx="1240753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37656" y="3593322"/>
            <a:ext cx="87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 남음</a:t>
            </a:r>
            <a:endParaRPr lang="ko-KR" altLang="en-US" sz="1200" dirty="0"/>
          </a:p>
        </p:txBody>
      </p:sp>
      <p:pic>
        <p:nvPicPr>
          <p:cNvPr id="1026" name="Picture 2" descr="C:\Users\ezen-03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65" y="3571165"/>
            <a:ext cx="177018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703119" y="404106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대표 이미지를 등록해주세요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703119" y="4365104"/>
            <a:ext cx="327913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03119" y="530120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키워드를 적어주세요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703119" y="5661248"/>
            <a:ext cx="354500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키워드 입력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100" dirty="0" smtClean="0">
                <a:solidFill>
                  <a:schemeClr val="tx1"/>
                </a:solidFill>
              </a:rPr>
              <a:t> 눌러주세요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5247" y="6172726"/>
            <a:ext cx="97487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다음단계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5427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30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18964417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80796045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051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205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57258621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8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19849084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888577347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018577" cy="5004774"/>
            <a:chOff x="2840034" y="1520570"/>
            <a:chExt cx="3265094" cy="5004774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58191292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02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77904436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431849248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투자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상품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상품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132987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132987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132987" y="2645242"/>
            <a:ext cx="2038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</a:rPr>
              <a:t>투자상품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2987" y="2879358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14493" y="1779951"/>
            <a:ext cx="3013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상품을 구성해주세요</a:t>
            </a:r>
            <a:endParaRPr lang="ko-KR" altLang="en-US" sz="900" dirty="0"/>
          </a:p>
        </p:txBody>
      </p:sp>
      <p:sp>
        <p:nvSpPr>
          <p:cNvPr id="28" name="직사각형 27"/>
          <p:cNvSpPr/>
          <p:nvPr/>
        </p:nvSpPr>
        <p:spPr>
          <a:xfrm>
            <a:off x="3495427" y="1520571"/>
            <a:ext cx="289014" cy="2128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14494" y="2318823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상품 이름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55247" y="2294327"/>
            <a:ext cx="2836007" cy="326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14494" y="3400730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내용</a:t>
            </a:r>
            <a:endParaRPr lang="ko-KR" altLang="en-US" sz="900" dirty="0"/>
          </a:p>
        </p:txBody>
      </p:sp>
      <p:sp>
        <p:nvSpPr>
          <p:cNvPr id="42" name="직사각형 41"/>
          <p:cNvSpPr/>
          <p:nvPr/>
        </p:nvSpPr>
        <p:spPr>
          <a:xfrm>
            <a:off x="4855247" y="3400730"/>
            <a:ext cx="2836007" cy="851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48015" y="5577587"/>
            <a:ext cx="922353" cy="28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564249" y="5577587"/>
            <a:ext cx="922353" cy="28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초기화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497347" y="2121159"/>
            <a:ext cx="4371158" cy="4188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3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66037066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614493" y="2791962"/>
            <a:ext cx="3013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금액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4855247" y="2780929"/>
            <a:ext cx="2836007" cy="33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55247" y="4581129"/>
            <a:ext cx="2836007" cy="33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투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ko-KR" altLang="en-US" sz="1000" dirty="0" smtClean="0">
                <a:solidFill>
                  <a:schemeClr val="tx1"/>
                </a:solidFill>
              </a:rPr>
              <a:t>옵션 추가하기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14494" y="4635081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</a:t>
            </a:r>
            <a:r>
              <a:rPr lang="ko-KR" altLang="en-US" sz="1200" dirty="0"/>
              <a:t>자</a:t>
            </a:r>
            <a:r>
              <a:rPr lang="ko-KR" altLang="en-US" sz="1200" dirty="0" smtClean="0"/>
              <a:t> 옵션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78029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811324476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37529906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121653031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기본정보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4493" y="1704854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제목을 적어주세요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703119" y="1981853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39933" y="239180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목표 금액을 적어주세요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703119" y="2751348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03119" y="322401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진행 기간을 적어주세요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703119" y="3573016"/>
            <a:ext cx="1240753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37656" y="3593322"/>
            <a:ext cx="87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 남음</a:t>
            </a:r>
            <a:endParaRPr lang="ko-KR" altLang="en-US" sz="1200" dirty="0"/>
          </a:p>
        </p:txBody>
      </p:sp>
      <p:pic>
        <p:nvPicPr>
          <p:cNvPr id="1026" name="Picture 2" descr="C:\Users\ezen-03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65" y="3571165"/>
            <a:ext cx="177018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703119" y="404106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대표 이미지를 등록해주세요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703119" y="4365104"/>
            <a:ext cx="327913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03119" y="530120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키워드를 적어주세요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703119" y="5661248"/>
            <a:ext cx="354500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키워드 입력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100" dirty="0" smtClean="0">
                <a:solidFill>
                  <a:schemeClr val="tx1"/>
                </a:solidFill>
              </a:rPr>
              <a:t> 눌러주세요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5247" y="6172726"/>
            <a:ext cx="97487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다음단계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5427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68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26193807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99722463"/>
              </p:ext>
            </p:extLst>
          </p:nvPr>
        </p:nvGraphicFramePr>
        <p:xfrm>
          <a:off x="8843382" y="836712"/>
          <a:ext cx="2952330" cy="15320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투자상품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7" y="2645242"/>
            <a:ext cx="1418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</a:rPr>
              <a:t>투자상품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투자상</a:t>
              </a:r>
              <a:r>
                <a:rPr lang="ko-KR" altLang="en-US" sz="1200" dirty="0"/>
                <a:t>품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95989119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27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6379368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818810582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부가정보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3664076" cy="4932766"/>
            <a:chOff x="2840034" y="1520570"/>
            <a:chExt cx="2977062" cy="4932766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880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36776" y="2252287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307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15383873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43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59405869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81332303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702605518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기본정보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</a:t>
            </a:r>
            <a:r>
              <a:rPr lang="ko-KR" altLang="en-US" sz="1200" b="1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5247" y="1776785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88798" y="2348880"/>
            <a:ext cx="4373078" cy="4176464"/>
            <a:chOff x="2840034" y="1520570"/>
            <a:chExt cx="3553126" cy="494018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제목을 적어주세요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08784" y="1981853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7446" y="239179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목표 금액을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8784" y="2751348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322400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진행 기간을 적어주세요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573016"/>
              <a:ext cx="1008112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3096" y="3593322"/>
              <a:ext cx="71169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 남음</a:t>
              </a:r>
              <a:endParaRPr lang="ko-KR" altLang="en-US" sz="12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565" y="3571165"/>
              <a:ext cx="1438275" cy="36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008784" y="404106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대표 이미지를 등록해주세요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08784" y="4365104"/>
              <a:ext cx="2664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8784" y="530120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키워드를 적어주세요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08784" y="5661248"/>
              <a:ext cx="28803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키워드 입력 후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엔터를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눌러주세요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617272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80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46501170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898409769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투자상품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55247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931209" y="2049815"/>
            <a:ext cx="4373078" cy="4500718"/>
            <a:chOff x="2840034" y="1520570"/>
            <a:chExt cx="3553126" cy="4500718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4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277573202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16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38408406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10864841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투자상품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877034" y="2075674"/>
            <a:ext cx="4396217" cy="4464496"/>
            <a:chOff x="2840034" y="1520570"/>
            <a:chExt cx="3265094" cy="5004774"/>
          </a:xfrm>
        </p:grpSpPr>
        <p:sp>
          <p:nvSpPr>
            <p:cNvPr id="28" name="TextBox 27"/>
            <p:cNvSpPr txBox="1"/>
            <p:nvPr/>
          </p:nvSpPr>
          <p:spPr>
            <a:xfrm>
              <a:off x="2936776" y="1783849"/>
              <a:ext cx="2448272" cy="465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81600" y="219733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2105" y="3312386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2105" y="4114410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2105" y="485315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148836582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44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52555618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900374142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투자상</a:t>
            </a:r>
            <a:r>
              <a:rPr lang="ko-KR" altLang="en-US" sz="1200" b="1" dirty="0">
                <a:solidFill>
                  <a:srgbClr val="FF0000"/>
                </a:solidFill>
              </a:rPr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152862404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투자상품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투자상품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900172" y="2420889"/>
            <a:ext cx="4373078" cy="4017155"/>
            <a:chOff x="2840034" y="1520570"/>
            <a:chExt cx="3553126" cy="4860757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83849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투자 상품</a:t>
              </a:r>
              <a:r>
                <a:rPr lang="ko-KR" altLang="en-US" sz="1200" dirty="0"/>
                <a:t>을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6776" y="2260928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투자 금액</a:t>
              </a:r>
              <a:endParaRPr lang="ko-KR" alt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2902747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상품 제목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6776" y="3429000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상품 내용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36776" y="4941168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</a:t>
              </a:r>
              <a:r>
                <a:rPr lang="ko-KR" altLang="en-US" sz="1200" dirty="0"/>
                <a:t>자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투자 옵션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659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92913725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6044961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투자상</a:t>
            </a:r>
            <a:r>
              <a:rPr lang="ko-KR" altLang="en-US" sz="1200" b="1" dirty="0">
                <a:solidFill>
                  <a:srgbClr val="FF0000"/>
                </a:solidFill>
              </a:rPr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226133062"/>
              </p:ext>
            </p:extLst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00172" y="2361774"/>
            <a:ext cx="4373078" cy="4091562"/>
            <a:chOff x="2840034" y="1520570"/>
            <a:chExt cx="3553126" cy="4500718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448272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투자상</a:t>
              </a:r>
              <a:r>
                <a:rPr lang="ko-KR" altLang="en-US" sz="1200" dirty="0"/>
                <a:t>품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35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71624647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518476103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</a:t>
            </a:r>
            <a:r>
              <a:rPr lang="ko-KR" altLang="en-US" sz="1200" b="1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부가정보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625294929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30614" y="2348880"/>
            <a:ext cx="4030484" cy="4076666"/>
            <a:chOff x="2840034" y="1520570"/>
            <a:chExt cx="2977062" cy="4932766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880320" cy="50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6776" y="3055242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6776" y="3728065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6776" y="4509120"/>
              <a:ext cx="2376264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2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93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84709176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650274674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950925363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</a:t>
            </a:r>
            <a:r>
              <a:rPr lang="ko-KR" altLang="en-US" sz="1000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기본정보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4493" y="1704854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제목을 적어주세요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703119" y="1981853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39933" y="239180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목표 금액을 적어주세요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703119" y="2751348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03119" y="322401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진행 기간을 적어주세요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703119" y="3573016"/>
            <a:ext cx="1240753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37656" y="3593322"/>
            <a:ext cx="87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 남음</a:t>
            </a:r>
            <a:endParaRPr lang="ko-KR" altLang="en-US" sz="1200" dirty="0"/>
          </a:p>
        </p:txBody>
      </p:sp>
      <p:pic>
        <p:nvPicPr>
          <p:cNvPr id="1026" name="Picture 2" descr="C:\Users\ezen-03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65" y="3571165"/>
            <a:ext cx="177018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703119" y="404106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대표 이미지를 등록해주세요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703119" y="4365104"/>
            <a:ext cx="327913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03119" y="530120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키워드를 적어주세요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703119" y="5661248"/>
            <a:ext cx="354500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키워드 입력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100" dirty="0" smtClean="0">
                <a:solidFill>
                  <a:schemeClr val="tx1"/>
                </a:solidFill>
              </a:rPr>
              <a:t> 눌러주세요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5247" y="6172726"/>
            <a:ext cx="97487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다음단계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5427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4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614814658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69296151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532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051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205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92901243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66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zen-033\Desktop\jj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63" y="290944"/>
            <a:ext cx="11244528" cy="625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173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086405836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238076962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443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018577" cy="5004774"/>
            <a:chOff x="2840034" y="1520570"/>
            <a:chExt cx="3265094" cy="5004774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69836567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29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021600853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971949614"/>
              </p:ext>
            </p:extLst>
          </p:nvPr>
        </p:nvGraphicFramePr>
        <p:xfrm>
          <a:off x="8843382" y="836712"/>
          <a:ext cx="2952330" cy="25226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예상 배송일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제공 가능 수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532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1"/>
            <a:ext cx="4373078" cy="4860757"/>
            <a:chOff x="2840034" y="1520570"/>
            <a:chExt cx="3553126" cy="4860757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</a:t>
              </a:r>
              <a:r>
                <a:rPr lang="ko-KR" altLang="en-US" sz="1200" dirty="0" err="1" smtClean="0"/>
                <a:t>리워드를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36776" y="2260928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금액</a:t>
              </a:r>
              <a:endParaRPr lang="ko-KR" altLang="en-US" sz="9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36776" y="2902747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리워드제목</a:t>
              </a:r>
              <a:endParaRPr lang="ko-KR" altLang="en-US" sz="9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3429000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리워드내용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36776" y="4437112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예상 배송일</a:t>
              </a:r>
              <a:endParaRPr lang="ko-KR" altLang="en-US" sz="9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2" y="4417078"/>
              <a:ext cx="1381496" cy="3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2936776" y="4941168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리워드옵션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36776" y="5373216"/>
              <a:ext cx="1008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제공가능 수</a:t>
              </a:r>
              <a:endParaRPr lang="ko-KR" altLang="en-US" sz="9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944888" y="5438572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3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45139808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25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005393793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768215128"/>
              </p:ext>
            </p:extLst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</a:t>
            </a:r>
            <a:r>
              <a:rPr lang="ko-KR" altLang="en-US" sz="1000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97323894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32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89109689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29407765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532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</a:t>
            </a:r>
            <a:r>
              <a:rPr lang="ko-KR" altLang="en-US" sz="1000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부가정보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6" y="1520570"/>
            <a:ext cx="3752702" cy="4932766"/>
            <a:chOff x="2840034" y="1520570"/>
            <a:chExt cx="3049070" cy="4932766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95232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입금 받으실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36776" y="2252287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307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633741866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51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5399749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970039028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79524920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기본정보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76785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88798" y="2348880"/>
            <a:ext cx="4373078" cy="4176464"/>
            <a:chOff x="2840034" y="1520570"/>
            <a:chExt cx="3553126" cy="494018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제목을 적어주세요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08784" y="1981853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7446" y="239179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목표 금액을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8784" y="2751348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322400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진행 기간을 적어주세요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573016"/>
              <a:ext cx="1008112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3096" y="3593322"/>
              <a:ext cx="71169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 남음</a:t>
              </a:r>
              <a:endParaRPr lang="ko-KR" altLang="en-US" sz="12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565" y="3571165"/>
              <a:ext cx="1438275" cy="36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008784" y="404106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대표 이미지를 등록해주세요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08784" y="4365104"/>
              <a:ext cx="2664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8784" y="530120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키워드를 적어주세요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08784" y="5661248"/>
              <a:ext cx="28803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키워드 입력 후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엔터를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눌러주세요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617272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80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69930412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21703299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931209" y="2049815"/>
            <a:ext cx="4373078" cy="4500718"/>
            <a:chOff x="2840034" y="1520570"/>
            <a:chExt cx="3553126" cy="4500718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4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036311976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55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8138616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460221062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877034" y="2075674"/>
            <a:ext cx="4396217" cy="4464496"/>
            <a:chOff x="2840034" y="1520570"/>
            <a:chExt cx="3265094" cy="5004774"/>
          </a:xfrm>
        </p:grpSpPr>
        <p:sp>
          <p:nvSpPr>
            <p:cNvPr id="28" name="TextBox 27"/>
            <p:cNvSpPr txBox="1"/>
            <p:nvPr/>
          </p:nvSpPr>
          <p:spPr>
            <a:xfrm>
              <a:off x="2936776" y="1783849"/>
              <a:ext cx="2448272" cy="465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81600" y="219733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2105" y="3312386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2105" y="4114410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2105" y="485315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877879181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81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46991393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933709458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리워드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712304779"/>
              </p:ext>
            </p:extLst>
          </p:nvPr>
        </p:nvGraphicFramePr>
        <p:xfrm>
          <a:off x="8843382" y="836712"/>
          <a:ext cx="2952330" cy="25226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예상 배송일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제공 가능 수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900172" y="2420889"/>
            <a:ext cx="4373078" cy="4017155"/>
            <a:chOff x="2840034" y="1520570"/>
            <a:chExt cx="3553126" cy="4860757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83849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</a:t>
              </a:r>
              <a:r>
                <a:rPr lang="ko-KR" altLang="en-US" sz="1200" dirty="0" err="1" smtClean="0"/>
                <a:t>리워드를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6776" y="2260928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금액</a:t>
              </a:r>
              <a:endParaRPr lang="ko-KR" alt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2902747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리워드제목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6776" y="3429000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리워드내용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36776" y="4437113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예상 배송일</a:t>
              </a:r>
              <a:endParaRPr lang="ko-KR" altLang="en-US" sz="900" dirty="0"/>
            </a:p>
          </p:txBody>
        </p:sp>
        <p:pic>
          <p:nvPicPr>
            <p:cNvPr id="4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2" y="4417078"/>
              <a:ext cx="1381496" cy="3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2936776" y="4941168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리워드옵션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36776" y="5373216"/>
              <a:ext cx="1008112" cy="558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제공가능 수</a:t>
              </a:r>
              <a:endParaRPr lang="ko-KR" altLang="en-US" sz="900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944888" y="5438572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357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06561988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246288856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리워드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969094257"/>
              </p:ext>
            </p:extLst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00172" y="2361774"/>
            <a:ext cx="4373078" cy="4091562"/>
            <a:chOff x="2840034" y="1520570"/>
            <a:chExt cx="3553126" cy="4500718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448272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9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30723598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214392475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부가정보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052317688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30614" y="2348880"/>
            <a:ext cx="4030484" cy="4076666"/>
            <a:chOff x="2840034" y="1520570"/>
            <a:chExt cx="2977062" cy="4932766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880320" cy="50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6776" y="3055242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6776" y="3728065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6776" y="4509120"/>
              <a:ext cx="2376264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2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92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1096439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3764260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051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205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93018038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53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06382797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02013622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6824192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443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프로젝트 수</a:t>
            </a:r>
            <a:r>
              <a:rPr lang="ko-KR" altLang="en-US" sz="1000"/>
              <a:t>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기본정보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4493" y="1704854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제목을 적어주세요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703119" y="1981853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39933" y="239180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목표 금액을 적어주세요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703119" y="2751348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03119" y="322401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진행 기간을 적어주세요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703119" y="3573016"/>
            <a:ext cx="1240753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37656" y="3593322"/>
            <a:ext cx="87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 남음</a:t>
            </a:r>
            <a:endParaRPr lang="ko-KR" altLang="en-US" sz="1200" dirty="0"/>
          </a:p>
        </p:txBody>
      </p:sp>
      <p:pic>
        <p:nvPicPr>
          <p:cNvPr id="1026" name="Picture 2" descr="C:\Users\ezen-03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65" y="3571165"/>
            <a:ext cx="177018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703119" y="404106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대표 이미지를 등록해주세요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703119" y="4365104"/>
            <a:ext cx="327913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03119" y="530120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키워드를 적어주세요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703119" y="5661248"/>
            <a:ext cx="354500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키워드 입력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100" dirty="0" smtClean="0">
                <a:solidFill>
                  <a:schemeClr val="tx1"/>
                </a:solidFill>
              </a:rPr>
              <a:t> 눌러주세요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5247" y="6172726"/>
            <a:ext cx="97487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다음단계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5427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65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091369385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072413467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532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051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205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03374096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56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905546887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83400178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621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018577" cy="5004774"/>
            <a:chOff x="2840034" y="1520570"/>
            <a:chExt cx="3265094" cy="5004774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22830124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0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76134701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215717768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투자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상품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상품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443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132987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132987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132987" y="2645242"/>
            <a:ext cx="2038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</a:rPr>
              <a:t>투자상품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2987" y="2879358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14493" y="1779951"/>
            <a:ext cx="3013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상품을 구성해주세요</a:t>
            </a:r>
            <a:endParaRPr lang="ko-KR" altLang="en-US" sz="900" dirty="0"/>
          </a:p>
        </p:txBody>
      </p:sp>
      <p:sp>
        <p:nvSpPr>
          <p:cNvPr id="28" name="직사각형 27"/>
          <p:cNvSpPr/>
          <p:nvPr/>
        </p:nvSpPr>
        <p:spPr>
          <a:xfrm>
            <a:off x="3495427" y="1520571"/>
            <a:ext cx="289014" cy="2128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14494" y="2318823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상품 이름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55247" y="2294327"/>
            <a:ext cx="2836007" cy="326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14494" y="3400730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내용</a:t>
            </a:r>
            <a:endParaRPr lang="ko-KR" altLang="en-US" sz="900" dirty="0"/>
          </a:p>
        </p:txBody>
      </p:sp>
      <p:sp>
        <p:nvSpPr>
          <p:cNvPr id="42" name="직사각형 41"/>
          <p:cNvSpPr/>
          <p:nvPr/>
        </p:nvSpPr>
        <p:spPr>
          <a:xfrm>
            <a:off x="4855247" y="3400730"/>
            <a:ext cx="2836007" cy="851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48015" y="5577587"/>
            <a:ext cx="922353" cy="28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564249" y="5577587"/>
            <a:ext cx="922353" cy="28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초기화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497347" y="2121159"/>
            <a:ext cx="4371158" cy="4188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3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18510179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614493" y="2791962"/>
            <a:ext cx="3013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금액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4855247" y="2780929"/>
            <a:ext cx="2836007" cy="33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55247" y="4581129"/>
            <a:ext cx="2836007" cy="33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투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ko-KR" altLang="en-US" sz="1000" dirty="0" smtClean="0">
                <a:solidFill>
                  <a:schemeClr val="tx1"/>
                </a:solidFill>
              </a:rPr>
              <a:t>옵션 추가하기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14494" y="4635081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</a:t>
            </a:r>
            <a:r>
              <a:rPr lang="ko-KR" altLang="en-US" sz="1200" dirty="0"/>
              <a:t>자</a:t>
            </a:r>
            <a:r>
              <a:rPr lang="ko-KR" altLang="en-US" sz="1200" dirty="0" smtClean="0"/>
              <a:t> 옵션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59281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18441848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30584580"/>
              </p:ext>
            </p:extLst>
          </p:nvPr>
        </p:nvGraphicFramePr>
        <p:xfrm>
          <a:off x="8843382" y="836712"/>
          <a:ext cx="2952330" cy="15320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투자상품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709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</a:t>
            </a:r>
            <a:r>
              <a:rPr lang="ko-KR" altLang="en-US" sz="1000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7" y="2645242"/>
            <a:ext cx="1418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</a:rPr>
              <a:t>투자상품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투자상</a:t>
              </a:r>
              <a:r>
                <a:rPr lang="ko-KR" altLang="en-US" sz="1200" dirty="0"/>
                <a:t>품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006223214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2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501757569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13275629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621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부가정보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3664076" cy="4932766"/>
            <a:chOff x="2840034" y="1520570"/>
            <a:chExt cx="2977062" cy="4932766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880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36776" y="2252287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307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87725956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69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96269477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222883722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22421798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기본정보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</a:t>
            </a:r>
            <a:r>
              <a:rPr lang="ko-KR" altLang="en-US" sz="1200" b="1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5247" y="1776785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88798" y="2348880"/>
            <a:ext cx="4373078" cy="4176464"/>
            <a:chOff x="2840034" y="1520570"/>
            <a:chExt cx="3553126" cy="494018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제목을 적어주세요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08784" y="1981853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7446" y="239179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목표 금액을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8784" y="2751348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322400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진행 기간을 적어주세요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573016"/>
              <a:ext cx="1008112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3096" y="3593322"/>
              <a:ext cx="71169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 남음</a:t>
              </a:r>
              <a:endParaRPr lang="ko-KR" altLang="en-US" sz="12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565" y="3571165"/>
              <a:ext cx="1438275" cy="36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008784" y="404106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대표 이미지를 등록해주세요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08784" y="4365104"/>
              <a:ext cx="2664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8784" y="530120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키워드를 적어주세요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08784" y="5661248"/>
              <a:ext cx="28803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키워드 입력 후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엔터를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눌러주세요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617272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8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64269515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27549350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투자상품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55247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931209" y="2049815"/>
            <a:ext cx="4373078" cy="4500718"/>
            <a:chOff x="2840034" y="1520570"/>
            <a:chExt cx="3553126" cy="4500718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4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81578832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55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14404114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309751033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투자상품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877034" y="2075674"/>
            <a:ext cx="4396217" cy="4464496"/>
            <a:chOff x="2840034" y="1520570"/>
            <a:chExt cx="3265094" cy="5004774"/>
          </a:xfrm>
        </p:grpSpPr>
        <p:sp>
          <p:nvSpPr>
            <p:cNvPr id="28" name="TextBox 27"/>
            <p:cNvSpPr txBox="1"/>
            <p:nvPr/>
          </p:nvSpPr>
          <p:spPr>
            <a:xfrm>
              <a:off x="2936776" y="1783849"/>
              <a:ext cx="2448272" cy="465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81600" y="219733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2105" y="3312386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2105" y="4114410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2105" y="485315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41830313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79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9153987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110922906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투자상</a:t>
            </a:r>
            <a:r>
              <a:rPr lang="ko-KR" altLang="en-US" sz="1200" b="1" dirty="0">
                <a:solidFill>
                  <a:srgbClr val="FF0000"/>
                </a:solidFill>
              </a:rPr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989817963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투자상품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투자상품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900172" y="2420889"/>
            <a:ext cx="4373078" cy="4017155"/>
            <a:chOff x="2840034" y="1520570"/>
            <a:chExt cx="3553126" cy="4860757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83849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투자 상품</a:t>
              </a:r>
              <a:r>
                <a:rPr lang="ko-KR" altLang="en-US" sz="1200" dirty="0"/>
                <a:t>을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6776" y="2260928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투자 금액</a:t>
              </a:r>
              <a:endParaRPr lang="ko-KR" alt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2902747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상품 제목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6776" y="3429000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상품 내용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36776" y="4941168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</a:t>
              </a:r>
              <a:r>
                <a:rPr lang="ko-KR" altLang="en-US" sz="1200" dirty="0"/>
                <a:t>자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투자 옵션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337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zen-033\Desktop\hjh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1" y="162228"/>
            <a:ext cx="11751396" cy="652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5958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45022998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88862536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투자상</a:t>
            </a:r>
            <a:r>
              <a:rPr lang="ko-KR" altLang="en-US" sz="1200" b="1" dirty="0">
                <a:solidFill>
                  <a:srgbClr val="FF0000"/>
                </a:solidFill>
              </a:rPr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57280881"/>
              </p:ext>
            </p:extLst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00172" y="2361774"/>
            <a:ext cx="4373078" cy="4091562"/>
            <a:chOff x="2840034" y="1520570"/>
            <a:chExt cx="3553126" cy="4500718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448272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투자상</a:t>
              </a:r>
              <a:r>
                <a:rPr lang="ko-KR" altLang="en-US" sz="1200" dirty="0"/>
                <a:t>품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39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921083869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044039018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</a:t>
            </a:r>
            <a:r>
              <a:rPr lang="ko-KR" altLang="en-US" sz="1200" b="1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부가정보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239001817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30614" y="2348880"/>
            <a:ext cx="4030484" cy="4076666"/>
            <a:chOff x="2840034" y="1520570"/>
            <a:chExt cx="2977062" cy="4932766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880320" cy="50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6776" y="3055242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6776" y="3728065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6776" y="4509120"/>
              <a:ext cx="2376264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2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915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95813921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user_w_hj_edit_category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승인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877392525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510525577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전체적 레이아웃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카테고리 우선순위에 따라 상품선택 페이지에 보여짐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카테고리명을</a:t>
                      </a:r>
                      <a:r>
                        <a:rPr lang="ko-KR" altLang="en-US" sz="1300" b="0" u="none" strike="noStrike" cap="none" dirty="0" smtClean="0"/>
                        <a:t> 클릭하여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카테고리명</a:t>
                      </a:r>
                      <a:r>
                        <a:rPr lang="ko-KR" altLang="en-US" sz="1300" b="0" u="none" strike="noStrike" cap="none" dirty="0" smtClean="0"/>
                        <a:t> 수정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48585" y="2852936"/>
            <a:ext cx="6964068" cy="34563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09425" y="2276872"/>
            <a:ext cx="82118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추</a:t>
            </a:r>
            <a:r>
              <a:rPr lang="ko-KR" altLang="en-US" sz="1100">
                <a:solidFill>
                  <a:schemeClr val="tx1"/>
                </a:solidFill>
              </a:rPr>
              <a:t>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28530" y="2276872"/>
            <a:ext cx="374234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336753" y="2276872"/>
            <a:ext cx="70900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</a:t>
            </a:r>
            <a:r>
              <a:rPr lang="ko-KR" altLang="en-US" sz="1100">
                <a:solidFill>
                  <a:schemeClr val="tx1"/>
                </a:solidFill>
              </a:rPr>
              <a:t>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020800" y="321297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44362" y="285293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우선순</a:t>
            </a:r>
            <a:r>
              <a:rPr lang="ko-KR" altLang="en-US" sz="1100" dirty="0">
                <a:solidFill>
                  <a:schemeClr val="tx1"/>
                </a:solidFill>
              </a:rPr>
              <a:t>위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995677" y="2852936"/>
            <a:ext cx="507519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카테고리</a:t>
            </a:r>
            <a:r>
              <a:rPr lang="ko-KR" altLang="en-US" sz="1100" dirty="0" err="1">
                <a:solidFill>
                  <a:schemeClr val="tx1"/>
                </a:solidFill>
              </a:rPr>
              <a:t>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1020800" y="357301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044362" y="321297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95677" y="3212976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IT, </a:t>
            </a:r>
            <a:r>
              <a:rPr lang="ko-KR" altLang="en-US" sz="1100" dirty="0" smtClean="0">
                <a:solidFill>
                  <a:schemeClr val="tx1"/>
                </a:solidFill>
              </a:rPr>
              <a:t>가전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테크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159503" y="3248980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0020" y="1628582"/>
            <a:ext cx="603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카테고리 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937180" y="2744924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020800" y="357301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020800" y="393305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044362" y="357301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95677" y="3573016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패션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잡화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9503" y="3609020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020800" y="393305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020800" y="393305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020800" y="429309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044362" y="393305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995677" y="3933056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뷰</a:t>
            </a:r>
            <a:r>
              <a:rPr lang="ko-KR" altLang="en-US" sz="1100" dirty="0" err="1">
                <a:solidFill>
                  <a:schemeClr val="tx1"/>
                </a:solidFill>
              </a:rPr>
              <a:t>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159503" y="3969060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1020800" y="430106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020800" y="430106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020800" y="466110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1044362" y="4301063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995677" y="4301063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푸</a:t>
            </a:r>
            <a:r>
              <a:rPr lang="ko-KR" altLang="en-US" sz="1100" dirty="0" err="1">
                <a:solidFill>
                  <a:schemeClr val="tx1"/>
                </a:solidFill>
              </a:rPr>
              <a:t>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159503" y="4337067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cxnSp>
        <p:nvCxnSpPr>
          <p:cNvPr id="58" name="직선 연결선 57"/>
          <p:cNvCxnSpPr/>
          <p:nvPr/>
        </p:nvCxnSpPr>
        <p:spPr>
          <a:xfrm>
            <a:off x="1020800" y="466110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020800" y="466110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020800" y="502114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4362" y="4661103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995677" y="4661103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홈리</a:t>
            </a:r>
            <a:r>
              <a:rPr lang="ko-KR" altLang="en-US" sz="1100" dirty="0" err="1">
                <a:solidFill>
                  <a:schemeClr val="tx1"/>
                </a:solidFill>
              </a:rPr>
              <a:t>빙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159503" y="4697107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cxnSp>
        <p:nvCxnSpPr>
          <p:cNvPr id="64" name="직선 연결선 63"/>
          <p:cNvCxnSpPr/>
          <p:nvPr/>
        </p:nvCxnSpPr>
        <p:spPr>
          <a:xfrm>
            <a:off x="1020800" y="502114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020800" y="502114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020800" y="538118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1044362" y="5021143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995677" y="5021143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여행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레저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159503" y="5057147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3968994" y="5958952"/>
            <a:ext cx="82118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저</a:t>
            </a:r>
            <a:r>
              <a:rPr lang="ko-KR" altLang="en-US" sz="1100" dirty="0">
                <a:solidFill>
                  <a:schemeClr val="tx1"/>
                </a:solidFill>
              </a:rPr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31647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82421612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user_w_hj_admit_project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승인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810975302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907894844"/>
              </p:ext>
            </p:extLst>
          </p:nvPr>
        </p:nvGraphicFramePr>
        <p:xfrm>
          <a:off x="8843382" y="836712"/>
          <a:ext cx="2952330" cy="232448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전체적 레이아웃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승인을 기다리는 프로젝트 리스트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리스트내용</a:t>
                      </a:r>
                      <a:r>
                        <a:rPr lang="en-US" altLang="ko-KR" sz="1300" b="0" u="none" strike="noStrike" cap="none" dirty="0" smtClean="0"/>
                        <a:t>: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분류</a:t>
                      </a:r>
                      <a:r>
                        <a:rPr lang="en-US" altLang="ko-KR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투자</a:t>
                      </a:r>
                      <a:r>
                        <a:rPr lang="en-US" altLang="ko-KR" sz="1300" b="0" u="none" strike="noStrike" cap="none" dirty="0" smtClean="0"/>
                        <a:t>),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카테고리</a:t>
                      </a:r>
                      <a:r>
                        <a:rPr lang="en-US" altLang="ko-KR" sz="1300" b="0" u="none" strike="noStrike" cap="none" dirty="0" smtClean="0"/>
                        <a:t>(IT </a:t>
                      </a:r>
                      <a:r>
                        <a:rPr lang="ko-KR" altLang="en-US" sz="1300" b="0" u="none" strike="noStrike" cap="none" dirty="0" smtClean="0"/>
                        <a:t>등</a:t>
                      </a:r>
                      <a:r>
                        <a:rPr lang="en-US" altLang="ko-KR" sz="1300" b="0" u="none" strike="noStrike" cap="none" dirty="0" smtClean="0"/>
                        <a:t>..),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프로젝트명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메이커</a:t>
                      </a:r>
                      <a:r>
                        <a:rPr lang="en-US" altLang="ko-KR" sz="1300" b="0" u="none" strike="noStrike" cap="none" dirty="0" smtClean="0"/>
                        <a:t>ID,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상세보기버튼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20800" y="2852936"/>
            <a:ext cx="7024955" cy="34563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20800" y="2276872"/>
            <a:ext cx="82118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분</a:t>
            </a:r>
            <a:r>
              <a:rPr lang="ko-KR" altLang="en-US" sz="1100" dirty="0">
                <a:solidFill>
                  <a:schemeClr val="tx1"/>
                </a:solidFill>
              </a:rPr>
              <a:t>류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995677" y="2276872"/>
            <a:ext cx="117569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카테고</a:t>
            </a:r>
            <a:r>
              <a:rPr lang="ko-KR" altLang="en-US" sz="11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28530" y="2276872"/>
            <a:ext cx="374234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336753" y="2276872"/>
            <a:ext cx="70900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</a:t>
            </a:r>
            <a:r>
              <a:rPr lang="ko-KR" altLang="en-US" sz="1100">
                <a:solidFill>
                  <a:schemeClr val="tx1"/>
                </a:solidFill>
              </a:rPr>
              <a:t>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020800" y="321297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44362" y="285293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분</a:t>
            </a:r>
            <a:r>
              <a:rPr lang="ko-KR" altLang="en-US" sz="1100" dirty="0">
                <a:solidFill>
                  <a:schemeClr val="tx1"/>
                </a:solidFill>
              </a:rPr>
              <a:t>류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027394" y="285293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카테고</a:t>
            </a:r>
            <a:r>
              <a:rPr lang="ko-KR" altLang="en-US" sz="1100">
                <a:solidFill>
                  <a:schemeClr val="tx1"/>
                </a:solidFill>
              </a:rPr>
              <a:t>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89413" y="2852936"/>
            <a:ext cx="2929337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프로젝트명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934585" y="2852936"/>
            <a:ext cx="113629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메이커</a:t>
            </a:r>
            <a:r>
              <a:rPr lang="en-US" altLang="ko-KR" sz="1100" dirty="0" smtClean="0">
                <a:solidFill>
                  <a:schemeClr val="tx1"/>
                </a:solidFill>
              </a:rPr>
              <a:t>ID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1020800" y="357301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044362" y="321297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리워드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027394" y="321297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IT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967015" y="3212976"/>
            <a:ext cx="295173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지능형 스피커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939388" y="3212976"/>
            <a:ext cx="113148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helloman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159503" y="3248980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상세보</a:t>
            </a:r>
            <a:r>
              <a:rPr lang="ko-KR" altLang="en-US" sz="900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0020" y="1628582"/>
            <a:ext cx="603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</a:t>
            </a:r>
            <a:r>
              <a:rPr lang="en-US" altLang="ko-KR" dirty="0" smtClean="0"/>
              <a:t>(</a:t>
            </a:r>
            <a:r>
              <a:rPr lang="ko-KR" altLang="en-US" dirty="0"/>
              <a:t>프로젝트 </a:t>
            </a:r>
            <a:r>
              <a:rPr lang="ko-KR" altLang="en-US" dirty="0" smtClean="0"/>
              <a:t>승인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937180" y="2744924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35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75410869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user_w_hj_admit_project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승인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532346645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81132708"/>
              </p:ext>
            </p:extLst>
          </p:nvPr>
        </p:nvGraphicFramePr>
        <p:xfrm>
          <a:off x="8843382" y="836712"/>
          <a:ext cx="2952330" cy="2484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전체적 레이아웃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상품 등록페이지와 유사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승인</a:t>
                      </a:r>
                      <a:r>
                        <a:rPr lang="en-US" altLang="ko-KR" sz="1300" b="0" u="none" strike="noStrike" cap="none" dirty="0" smtClean="0"/>
                        <a:t>-&gt;</a:t>
                      </a:r>
                      <a:r>
                        <a:rPr lang="ko-KR" altLang="en-US" sz="1300" b="0" u="none" strike="noStrike" cap="none" dirty="0" smtClean="0"/>
                        <a:t>등록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보류</a:t>
                      </a:r>
                      <a:r>
                        <a:rPr lang="en-US" altLang="ko-KR" sz="1300" b="0" u="none" strike="noStrike" cap="none" dirty="0" smtClean="0"/>
                        <a:t>-&gt;</a:t>
                      </a:r>
                      <a:r>
                        <a:rPr lang="ko-KR" altLang="en-US" sz="1300" b="0" u="none" strike="noStrike" cap="none" dirty="0" smtClean="0"/>
                        <a:t>내용이 미흡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메이커에게 알림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승인 거절</a:t>
                      </a:r>
                      <a:r>
                        <a:rPr lang="en-US" altLang="ko-KR" sz="1300" b="0" u="none" strike="noStrike" cap="none" dirty="0" smtClean="0"/>
                        <a:t>-&gt;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승인 거절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728241" y="6021288"/>
            <a:ext cx="1063503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승</a:t>
            </a:r>
            <a:r>
              <a:rPr lang="ko-KR" altLang="en-US" sz="1100">
                <a:solidFill>
                  <a:schemeClr val="tx1"/>
                </a:solidFill>
              </a:rPr>
              <a:t>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20020" y="1628582"/>
            <a:ext cx="603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지능형 스피커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520020" y="2204864"/>
            <a:ext cx="6259860" cy="36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내용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사업자등록 정보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세부이미지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옵션들</a:t>
            </a:r>
            <a:r>
              <a:rPr lang="en-US" altLang="ko-KR" sz="1100" dirty="0" smtClean="0">
                <a:solidFill>
                  <a:schemeClr val="tx1"/>
                </a:solidFill>
              </a:rPr>
              <a:t>..</a:t>
            </a: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상품 등록페이지 참고</a:t>
            </a:r>
            <a:r>
              <a:rPr lang="en-US" altLang="ko-KR" sz="1100" dirty="0" smtClean="0">
                <a:solidFill>
                  <a:schemeClr val="tx1"/>
                </a:solidFill>
              </a:rPr>
              <a:t>.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22877" y="6021288"/>
            <a:ext cx="1063503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보</a:t>
            </a:r>
            <a:r>
              <a:rPr lang="ko-KR" altLang="en-US" sz="1100">
                <a:solidFill>
                  <a:schemeClr val="tx1"/>
                </a:solidFill>
              </a:rPr>
              <a:t>류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298373" y="6021288"/>
            <a:ext cx="1240753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승인거</a:t>
            </a:r>
            <a:r>
              <a:rPr lang="ko-KR" altLang="en-US" sz="1100">
                <a:solidFill>
                  <a:schemeClr val="tx1"/>
                </a:solidFill>
              </a:rPr>
              <a:t>절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50991" y="587727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91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21124472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090263080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018577" cy="5004774"/>
            <a:chOff x="2840034" y="1520570"/>
            <a:chExt cx="3265094" cy="5004774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41849197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9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44134316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609426538"/>
              </p:ext>
            </p:extLst>
          </p:nvPr>
        </p:nvGraphicFramePr>
        <p:xfrm>
          <a:off x="8843382" y="836712"/>
          <a:ext cx="2952330" cy="25226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예상 배송일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제공 가능 수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1"/>
            <a:ext cx="4373078" cy="4860757"/>
            <a:chOff x="2840034" y="1520570"/>
            <a:chExt cx="3553126" cy="4860757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</a:t>
              </a:r>
              <a:r>
                <a:rPr lang="ko-KR" altLang="en-US" sz="1200" dirty="0" err="1" smtClean="0"/>
                <a:t>리워드를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36776" y="2260928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금액</a:t>
              </a:r>
              <a:endParaRPr lang="ko-KR" altLang="en-US" sz="9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36776" y="2902747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리워드제목</a:t>
              </a:r>
              <a:endParaRPr lang="ko-KR" altLang="en-US" sz="9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3429000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리워드내용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36776" y="4437112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예상 배송일</a:t>
              </a:r>
              <a:endParaRPr lang="ko-KR" altLang="en-US" sz="9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2" y="4417078"/>
              <a:ext cx="1381496" cy="3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2936776" y="4941168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리워드옵션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36776" y="5373216"/>
              <a:ext cx="1008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제공가능 수</a:t>
              </a:r>
              <a:endParaRPr lang="ko-KR" altLang="en-US" sz="9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944888" y="5438572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3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61909735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89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15578500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37631609"/>
              </p:ext>
            </p:extLst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66914788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71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35587972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00091978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부가정보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3664076" cy="4932766"/>
            <a:chOff x="2840034" y="1520570"/>
            <a:chExt cx="2977062" cy="4932766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880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36776" y="2252287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307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04215661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70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3567</Words>
  <Application>Microsoft Office PowerPoint</Application>
  <PresentationFormat>사용자 지정</PresentationFormat>
  <Paragraphs>1574</Paragraphs>
  <Slides>54</Slides>
  <Notes>51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5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ezen-033</cp:lastModifiedBy>
  <cp:revision>17</cp:revision>
  <dcterms:created xsi:type="dcterms:W3CDTF">2020-01-16T07:12:04Z</dcterms:created>
  <dcterms:modified xsi:type="dcterms:W3CDTF">2020-02-11T06:42:29Z</dcterms:modified>
</cp:coreProperties>
</file>