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4" r:id="rId4"/>
    <p:sldId id="294" r:id="rId5"/>
    <p:sldId id="269" r:id="rId6"/>
    <p:sldId id="259" r:id="rId7"/>
    <p:sldId id="285" r:id="rId8"/>
    <p:sldId id="295" r:id="rId9"/>
    <p:sldId id="270" r:id="rId10"/>
    <p:sldId id="291" r:id="rId11"/>
    <p:sldId id="261" r:id="rId12"/>
    <p:sldId id="299" r:id="rId13"/>
    <p:sldId id="300" r:id="rId14"/>
    <p:sldId id="296" r:id="rId15"/>
    <p:sldId id="283" r:id="rId16"/>
    <p:sldId id="292" r:id="rId17"/>
    <p:sldId id="260" r:id="rId18"/>
    <p:sldId id="277" r:id="rId19"/>
    <p:sldId id="287" r:id="rId20"/>
    <p:sldId id="288" r:id="rId21"/>
    <p:sldId id="289" r:id="rId22"/>
    <p:sldId id="297" r:id="rId23"/>
    <p:sldId id="298" r:id="rId24"/>
    <p:sldId id="271" r:id="rId25"/>
    <p:sldId id="278" r:id="rId26"/>
    <p:sldId id="293" r:id="rId27"/>
    <p:sldId id="264" r:id="rId28"/>
    <p:sldId id="290" r:id="rId29"/>
    <p:sldId id="282" r:id="rId30"/>
    <p:sldId id="279" r:id="rId31"/>
    <p:sldId id="281" r:id="rId32"/>
    <p:sldId id="28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4" tIns="91414" rIns="91414" bIns="91414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861" y="685631"/>
            <a:ext cx="6466279" cy="34295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4" tIns="91414" rIns="91414" bIns="91414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861" y="685631"/>
            <a:ext cx="6466279" cy="34295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957522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4181829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44" y="1099440"/>
            <a:ext cx="3464243" cy="56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54648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7970727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" y="572479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7521804" y="3889028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38" y="514332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54" y="514332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아래쪽 화살표 61"/>
          <p:cNvSpPr/>
          <p:nvPr/>
        </p:nvSpPr>
        <p:spPr>
          <a:xfrm rot="16200000">
            <a:off x="6514382" y="3777690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98216"/>
              </p:ext>
            </p:extLst>
          </p:nvPr>
        </p:nvGraphicFramePr>
        <p:xfrm>
          <a:off x="735053" y="3678949"/>
          <a:ext cx="5001062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 전체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유망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3107128" y="3541599"/>
            <a:ext cx="2783530" cy="292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endCxn id="59" idx="0"/>
          </p:cNvCxnSpPr>
          <p:nvPr/>
        </p:nvCxnSpPr>
        <p:spPr>
          <a:xfrm>
            <a:off x="7030738" y="2484969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59" idx="0"/>
          </p:cNvCxnSpPr>
          <p:nvPr/>
        </p:nvCxnSpPr>
        <p:spPr>
          <a:xfrm>
            <a:off x="9270171" y="3315211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9318923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70008054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" y="572479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7629193" y="3853711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8338793">
            <a:off x="8241840" y="2357227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64253"/>
              </p:ext>
            </p:extLst>
          </p:nvPr>
        </p:nvGraphicFramePr>
        <p:xfrm>
          <a:off x="2436262" y="572479"/>
          <a:ext cx="5001062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 전체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유망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808337" y="435129"/>
            <a:ext cx="2783530" cy="292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9" y="3830196"/>
            <a:ext cx="7157173" cy="266508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4945260" y="1288311"/>
            <a:ext cx="1176867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6" idx="0"/>
          </p:cNvCxnSpPr>
          <p:nvPr/>
        </p:nvCxnSpPr>
        <p:spPr>
          <a:xfrm flipV="1">
            <a:off x="3909516" y="1618511"/>
            <a:ext cx="1035744" cy="22116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55091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51182983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4" y="1288525"/>
            <a:ext cx="8799140" cy="533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6" y="90086"/>
            <a:ext cx="5584898" cy="458351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995451"/>
            <a:ext cx="6283909" cy="490114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85" y="2119855"/>
            <a:ext cx="7820025" cy="4572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8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111113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241950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93" y="787398"/>
            <a:ext cx="3457175" cy="59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52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xmlns="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xmlns="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xmlns="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xmlns="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xmlns="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xmlns="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xmlns="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xmlns="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97926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06660410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F3572F5E-6487-43A0-AA1A-2EF5BBB223CA}"/>
                </a:ext>
              </a:extLst>
            </p:cNvPr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7c553259d1_0_81"/>
              <p:cNvSpPr/>
              <p:nvPr/>
            </p:nvSpPr>
            <p:spPr>
              <a:xfrm>
                <a:off x="1308510" y="1564876"/>
                <a:ext cx="3077419" cy="239094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프로젝트 대표 이미지</a:t>
                </a:r>
              </a:p>
            </p:txBody>
          </p:sp>
          <p:sp>
            <p:nvSpPr>
              <p:cNvPr id="176" name="Google Shape;176;g7c553259d1_0_81"/>
              <p:cNvSpPr/>
              <p:nvPr/>
            </p:nvSpPr>
            <p:spPr>
              <a:xfrm>
                <a:off x="4655794" y="156274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이름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21" name="Google Shape;176;g7c553259d1_0_81">
                <a:extLst>
                  <a:ext uri="{FF2B5EF4-FFF2-40B4-BE49-F238E27FC236}">
                    <a16:creationId xmlns:a16="http://schemas.microsoft.com/office/drawing/2014/main" xmlns="" id="{B30BE16B-8D65-4384-B0DA-A50D09A577B8}"/>
                  </a:ext>
                </a:extLst>
              </p:cNvPr>
              <p:cNvSpPr/>
              <p:nvPr/>
            </p:nvSpPr>
            <p:spPr>
              <a:xfrm>
                <a:off x="4655794" y="1999445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업체명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176;g7c553259d1_0_81">
                <a:extLst>
                  <a:ext uri="{FF2B5EF4-FFF2-40B4-BE49-F238E27FC236}">
                    <a16:creationId xmlns:a16="http://schemas.microsoft.com/office/drawing/2014/main" xmlns="" id="{700B75C6-9A07-40F2-AB91-29E7A8F8E421}"/>
                  </a:ext>
                </a:extLst>
              </p:cNvPr>
              <p:cNvSpPr/>
              <p:nvPr/>
            </p:nvSpPr>
            <p:spPr>
              <a:xfrm>
                <a:off x="4655794" y="2436147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  <a:buFont typeface="Arial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받을 목표 금액</a:t>
                </a:r>
                <a:endParaRPr lang="ko-KR" sz="1500" dirty="0">
                  <a:solidFill>
                    <a:schemeClr val="dk1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3" name="Google Shape;176;g7c553259d1_0_81">
                <a:extLst>
                  <a:ext uri="{FF2B5EF4-FFF2-40B4-BE49-F238E27FC236}">
                    <a16:creationId xmlns:a16="http://schemas.microsoft.com/office/drawing/2014/main" xmlns="" id="{DD89504F-3007-448C-A6FE-19B35B2D37DF}"/>
                  </a:ext>
                </a:extLst>
              </p:cNvPr>
              <p:cNvSpPr/>
              <p:nvPr/>
            </p:nvSpPr>
            <p:spPr>
              <a:xfrm>
                <a:off x="4655794" y="287284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진행 기간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1678392C-86C9-4C7B-8253-883D70B64401}"/>
                  </a:ext>
                </a:extLst>
              </p:cNvPr>
              <p:cNvSpPr/>
              <p:nvPr/>
            </p:nvSpPr>
            <p:spPr>
              <a:xfrm>
                <a:off x="4655794" y="3309550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현재 </a:t>
                </a:r>
                <a:r>
                  <a:rPr lang="ko-KR" altLang="en-US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받은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금액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CE6D0F43-8CE7-4454-9E3B-7AA022C3B35D}"/>
                  </a:ext>
                </a:extLst>
              </p:cNvPr>
              <p:cNvSpPr/>
              <p:nvPr/>
            </p:nvSpPr>
            <p:spPr>
              <a:xfrm>
                <a:off x="4655794" y="396446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고유 주소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8B9D43A3-D080-4785-B76B-4DD9477341D6}"/>
                  </a:ext>
                </a:extLst>
              </p:cNvPr>
              <p:cNvSpPr/>
              <p:nvPr/>
            </p:nvSpPr>
            <p:spPr>
              <a:xfrm>
                <a:off x="4655794" y="4401164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키워드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176;g7c553259d1_0_81">
                <a:extLst>
                  <a:ext uri="{FF2B5EF4-FFF2-40B4-BE49-F238E27FC236}">
                    <a16:creationId xmlns:a16="http://schemas.microsoft.com/office/drawing/2014/main" xmlns="" id="{F899F5BB-2CA2-49B1-8BC6-DD4D5BBC5954}"/>
                  </a:ext>
                </a:extLst>
              </p:cNvPr>
              <p:cNvSpPr/>
              <p:nvPr/>
            </p:nvSpPr>
            <p:spPr>
              <a:xfrm>
                <a:off x="4655794" y="4837866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카테고리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76;g7c553259d1_0_81">
                <a:extLst>
                  <a:ext uri="{FF2B5EF4-FFF2-40B4-BE49-F238E27FC236}">
                    <a16:creationId xmlns:a16="http://schemas.microsoft.com/office/drawing/2014/main" xmlns="" id="{67F6FB9B-C1D8-4622-99B3-F40F5ECC13C5}"/>
                  </a:ext>
                </a:extLst>
              </p:cNvPr>
              <p:cNvSpPr/>
              <p:nvPr/>
            </p:nvSpPr>
            <p:spPr>
              <a:xfrm>
                <a:off x="4655794" y="527456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문의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가능</a:t>
                </a:r>
                <a:r>
                  <a:rPr lang="ko-KR" sz="15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31" name="Google Shape;176;g7c553259d1_0_81">
                <a:extLst>
                  <a:ext uri="{FF2B5EF4-FFF2-40B4-BE49-F238E27FC236}">
                    <a16:creationId xmlns:a16="http://schemas.microsoft.com/office/drawing/2014/main" xmlns="" id="{AD2C95EC-582D-4DE5-A38F-F4D321E2655F}"/>
                  </a:ext>
                </a:extLst>
              </p:cNvPr>
              <p:cNvSpPr/>
              <p:nvPr/>
            </p:nvSpPr>
            <p:spPr>
              <a:xfrm>
                <a:off x="4655794" y="5711269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사업자 등록 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</p:grp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8" y="1018063"/>
            <a:ext cx="9656042" cy="5619736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7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6056819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96276976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" y="1218200"/>
            <a:ext cx="10151534" cy="545514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8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63760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53135117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9" y="1122055"/>
            <a:ext cx="8841360" cy="5622284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4633553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20531308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F3572F5E-6487-43A0-AA1A-2EF5BBB223CA}"/>
                </a:ext>
              </a:extLst>
            </p:cNvPr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7c553259d1_0_81"/>
              <p:cNvSpPr/>
              <p:nvPr/>
            </p:nvSpPr>
            <p:spPr>
              <a:xfrm>
                <a:off x="1308510" y="1564876"/>
                <a:ext cx="3077419" cy="239094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프로젝트 대표 이미지</a:t>
                </a:r>
              </a:p>
            </p:txBody>
          </p:sp>
          <p:sp>
            <p:nvSpPr>
              <p:cNvPr id="176" name="Google Shape;176;g7c553259d1_0_81"/>
              <p:cNvSpPr/>
              <p:nvPr/>
            </p:nvSpPr>
            <p:spPr>
              <a:xfrm>
                <a:off x="4655794" y="156274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이름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21" name="Google Shape;176;g7c553259d1_0_81">
                <a:extLst>
                  <a:ext uri="{FF2B5EF4-FFF2-40B4-BE49-F238E27FC236}">
                    <a16:creationId xmlns:a16="http://schemas.microsoft.com/office/drawing/2014/main" xmlns="" id="{B30BE16B-8D65-4384-B0DA-A50D09A577B8}"/>
                  </a:ext>
                </a:extLst>
              </p:cNvPr>
              <p:cNvSpPr/>
              <p:nvPr/>
            </p:nvSpPr>
            <p:spPr>
              <a:xfrm>
                <a:off x="4655794" y="1999445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업체명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176;g7c553259d1_0_81">
                <a:extLst>
                  <a:ext uri="{FF2B5EF4-FFF2-40B4-BE49-F238E27FC236}">
                    <a16:creationId xmlns:a16="http://schemas.microsoft.com/office/drawing/2014/main" xmlns="" id="{700B75C6-9A07-40F2-AB91-29E7A8F8E421}"/>
                  </a:ext>
                </a:extLst>
              </p:cNvPr>
              <p:cNvSpPr/>
              <p:nvPr/>
            </p:nvSpPr>
            <p:spPr>
              <a:xfrm>
                <a:off x="4655794" y="2436147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  <a:buFont typeface="Arial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받을 목표 금액</a:t>
                </a:r>
                <a:endParaRPr lang="ko-KR" sz="1500" dirty="0">
                  <a:solidFill>
                    <a:schemeClr val="dk1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3" name="Google Shape;176;g7c553259d1_0_81">
                <a:extLst>
                  <a:ext uri="{FF2B5EF4-FFF2-40B4-BE49-F238E27FC236}">
                    <a16:creationId xmlns:a16="http://schemas.microsoft.com/office/drawing/2014/main" xmlns="" id="{DD89504F-3007-448C-A6FE-19B35B2D37DF}"/>
                  </a:ext>
                </a:extLst>
              </p:cNvPr>
              <p:cNvSpPr/>
              <p:nvPr/>
            </p:nvSpPr>
            <p:spPr>
              <a:xfrm>
                <a:off x="4655794" y="287284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진행 기간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1678392C-86C9-4C7B-8253-883D70B64401}"/>
                  </a:ext>
                </a:extLst>
              </p:cNvPr>
              <p:cNvSpPr/>
              <p:nvPr/>
            </p:nvSpPr>
            <p:spPr>
              <a:xfrm>
                <a:off x="4655794" y="3309550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현재 </a:t>
                </a:r>
                <a:r>
                  <a:rPr lang="ko-KR" altLang="en-US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받은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금액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CE6D0F43-8CE7-4454-9E3B-7AA022C3B35D}"/>
                  </a:ext>
                </a:extLst>
              </p:cNvPr>
              <p:cNvSpPr/>
              <p:nvPr/>
            </p:nvSpPr>
            <p:spPr>
              <a:xfrm>
                <a:off x="4655794" y="396446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고유 주소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8B9D43A3-D080-4785-B76B-4DD9477341D6}"/>
                  </a:ext>
                </a:extLst>
              </p:cNvPr>
              <p:cNvSpPr/>
              <p:nvPr/>
            </p:nvSpPr>
            <p:spPr>
              <a:xfrm>
                <a:off x="4655794" y="4401164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키워드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176;g7c553259d1_0_81">
                <a:extLst>
                  <a:ext uri="{FF2B5EF4-FFF2-40B4-BE49-F238E27FC236}">
                    <a16:creationId xmlns:a16="http://schemas.microsoft.com/office/drawing/2014/main" xmlns="" id="{F899F5BB-2CA2-49B1-8BC6-DD4D5BBC5954}"/>
                  </a:ext>
                </a:extLst>
              </p:cNvPr>
              <p:cNvSpPr/>
              <p:nvPr/>
            </p:nvSpPr>
            <p:spPr>
              <a:xfrm>
                <a:off x="4655794" y="4837866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카테고리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76;g7c553259d1_0_81">
                <a:extLst>
                  <a:ext uri="{FF2B5EF4-FFF2-40B4-BE49-F238E27FC236}">
                    <a16:creationId xmlns:a16="http://schemas.microsoft.com/office/drawing/2014/main" xmlns="" id="{67F6FB9B-C1D8-4622-99B3-F40F5ECC13C5}"/>
                  </a:ext>
                </a:extLst>
              </p:cNvPr>
              <p:cNvSpPr/>
              <p:nvPr/>
            </p:nvSpPr>
            <p:spPr>
              <a:xfrm>
                <a:off x="4655794" y="527456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문의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가능</a:t>
                </a:r>
                <a:r>
                  <a:rPr lang="ko-KR" sz="15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31" name="Google Shape;176;g7c553259d1_0_81">
                <a:extLst>
                  <a:ext uri="{FF2B5EF4-FFF2-40B4-BE49-F238E27FC236}">
                    <a16:creationId xmlns:a16="http://schemas.microsoft.com/office/drawing/2014/main" xmlns="" id="{AD2C95EC-582D-4DE5-A38F-F4D321E2655F}"/>
                  </a:ext>
                </a:extLst>
              </p:cNvPr>
              <p:cNvSpPr/>
              <p:nvPr/>
            </p:nvSpPr>
            <p:spPr>
              <a:xfrm>
                <a:off x="4655794" y="5711269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사업자 등록 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</p:grp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8" y="1018063"/>
            <a:ext cx="9656042" cy="561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04" y="97240"/>
            <a:ext cx="4048125" cy="6524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00" y="1013523"/>
            <a:ext cx="3714750" cy="5762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474818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5078191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9" y="1122055"/>
            <a:ext cx="8841360" cy="56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181614"/>
            <a:ext cx="4610100" cy="6562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8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093022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9275077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6" y="1016000"/>
            <a:ext cx="3475543" cy="569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14" y="1016000"/>
            <a:ext cx="3245127" cy="569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9" y="1016000"/>
            <a:ext cx="3202806" cy="569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2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25945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126426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9" y="1136737"/>
            <a:ext cx="3625786" cy="562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04" y="3101296"/>
            <a:ext cx="5038725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062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1225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xmlns="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476816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30134668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F85C6AD-0751-4B6C-A5F4-516AC12DF4CE}"/>
              </a:ext>
            </a:extLst>
          </p:cNvPr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CCEC4258-E719-40F7-A7AD-240A09AA73A7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2447789"/>
              <a:ext cx="761047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209;g7c553259d1_0_81">
              <a:extLst>
                <a:ext uri="{FF2B5EF4-FFF2-40B4-BE49-F238E27FC236}">
                  <a16:creationId xmlns:a16="http://schemas.microsoft.com/office/drawing/2014/main" xmlns="" id="{F3871749-3F10-4D5D-96D4-17708C10FB40}"/>
                </a:ext>
              </a:extLst>
            </p:cNvPr>
            <p:cNvSpPr/>
            <p:nvPr/>
          </p:nvSpPr>
          <p:spPr>
            <a:xfrm rot="16080000">
              <a:off x="321801" y="184366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g7c553259d1_0_81">
              <a:extLst>
                <a:ext uri="{FF2B5EF4-FFF2-40B4-BE49-F238E27FC236}">
                  <a16:creationId xmlns:a16="http://schemas.microsoft.com/office/drawing/2014/main" xmlns="" id="{B60571CA-13FA-4AA2-9369-C6414EF858EC}"/>
                </a:ext>
              </a:extLst>
            </p:cNvPr>
            <p:cNvSpPr/>
            <p:nvPr/>
          </p:nvSpPr>
          <p:spPr>
            <a:xfrm rot="5400000">
              <a:off x="7760825" y="184365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F94C7356-D7A1-42AC-A4E1-2DCD8803BE02}"/>
                </a:ext>
              </a:extLst>
            </p:cNvPr>
            <p:cNvSpPr/>
            <p:nvPr/>
          </p:nvSpPr>
          <p:spPr>
            <a:xfrm>
              <a:off x="628650" y="1514475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IT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115563C6-886D-44D9-B984-839C5DACBEFC}"/>
                </a:ext>
              </a:extLst>
            </p:cNvPr>
            <p:cNvSpPr/>
            <p:nvPr/>
          </p:nvSpPr>
          <p:spPr>
            <a:xfrm>
              <a:off x="16637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가전</a:t>
              </a:r>
              <a:endParaRPr lang="ko-KR" altLang="en-US" sz="15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1B6D3888-4CA7-46A5-8E1D-81B73F59FF1F}"/>
                </a:ext>
              </a:extLst>
            </p:cNvPr>
            <p:cNvSpPr/>
            <p:nvPr/>
          </p:nvSpPr>
          <p:spPr>
            <a:xfrm>
              <a:off x="68389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여행</a:t>
              </a:r>
              <a:endParaRPr lang="ko-KR" altLang="en-US" sz="15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C815D61-07C6-4627-90E1-2EB4D0CED5A3}"/>
                </a:ext>
              </a:extLst>
            </p:cNvPr>
            <p:cNvSpPr/>
            <p:nvPr/>
          </p:nvSpPr>
          <p:spPr>
            <a:xfrm>
              <a:off x="58039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ea typeface="맑은 고딕"/>
                </a:rPr>
                <a:t>푸드</a:t>
              </a:r>
              <a:endParaRPr lang="ko-KR" altLang="en-US" sz="1500" dirty="0" err="1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72E9870F-ABFB-494D-8023-215084EBA05C}"/>
                </a:ext>
              </a:extLst>
            </p:cNvPr>
            <p:cNvSpPr/>
            <p:nvPr/>
          </p:nvSpPr>
          <p:spPr>
            <a:xfrm>
              <a:off x="47688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뷰티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616952D-60CD-4373-A2D0-B4FD5659943A}"/>
                </a:ext>
              </a:extLst>
            </p:cNvPr>
            <p:cNvSpPr/>
            <p:nvPr/>
          </p:nvSpPr>
          <p:spPr>
            <a:xfrm>
              <a:off x="37338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패션</a:t>
              </a:r>
              <a:endParaRPr lang="ko-KR" altLang="en-US" sz="15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ED2B5723-8454-4313-A09E-3752D4CD42EF}"/>
                </a:ext>
              </a:extLst>
            </p:cNvPr>
            <p:cNvSpPr/>
            <p:nvPr/>
          </p:nvSpPr>
          <p:spPr>
            <a:xfrm>
              <a:off x="26987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가구</a:t>
              </a:r>
              <a:endParaRPr lang="ko-KR" altLang="en-US" sz="15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9539B510-6A62-45AD-BF69-1B253709CA9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1369030"/>
              <a:ext cx="7610475" cy="1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96;g7c553259d1_0_81"/>
            <p:cNvSpPr/>
            <p:nvPr/>
          </p:nvSpPr>
          <p:spPr>
            <a:xfrm>
              <a:off x="7826430" y="15587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565963" y="13854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21023" y="154591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" y="1165359"/>
            <a:ext cx="12025075" cy="494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31996" y="2794107"/>
            <a:ext cx="11377403" cy="3880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930510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3475150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직선 화살표 연결선 33"/>
          <p:cNvCxnSpPr>
            <a:stCxn id="24" idx="1"/>
          </p:cNvCxnSpPr>
          <p:nvPr/>
        </p:nvCxnSpPr>
        <p:spPr>
          <a:xfrm flipH="1">
            <a:off x="3664219" y="2540110"/>
            <a:ext cx="1104631" cy="7777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1"/>
          </p:cNvCxnSpPr>
          <p:nvPr/>
        </p:nvCxnSpPr>
        <p:spPr>
          <a:xfrm flipH="1">
            <a:off x="3872448" y="3891220"/>
            <a:ext cx="89640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06427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5318103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39262139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F85C6AD-0751-4B6C-A5F4-516AC12DF4CE}"/>
              </a:ext>
            </a:extLst>
          </p:cNvPr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CCEC4258-E719-40F7-A7AD-240A09AA73A7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2447789"/>
              <a:ext cx="761047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209;g7c553259d1_0_81">
              <a:extLst>
                <a:ext uri="{FF2B5EF4-FFF2-40B4-BE49-F238E27FC236}">
                  <a16:creationId xmlns:a16="http://schemas.microsoft.com/office/drawing/2014/main" xmlns="" id="{F3871749-3F10-4D5D-96D4-17708C10FB40}"/>
                </a:ext>
              </a:extLst>
            </p:cNvPr>
            <p:cNvSpPr/>
            <p:nvPr/>
          </p:nvSpPr>
          <p:spPr>
            <a:xfrm rot="16080000">
              <a:off x="321801" y="184366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g7c553259d1_0_81">
              <a:extLst>
                <a:ext uri="{FF2B5EF4-FFF2-40B4-BE49-F238E27FC236}">
                  <a16:creationId xmlns:a16="http://schemas.microsoft.com/office/drawing/2014/main" xmlns="" id="{B60571CA-13FA-4AA2-9369-C6414EF858EC}"/>
                </a:ext>
              </a:extLst>
            </p:cNvPr>
            <p:cNvSpPr/>
            <p:nvPr/>
          </p:nvSpPr>
          <p:spPr>
            <a:xfrm rot="5400000">
              <a:off x="7760825" y="184365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F94C7356-D7A1-42AC-A4E1-2DCD8803BE02}"/>
                </a:ext>
              </a:extLst>
            </p:cNvPr>
            <p:cNvSpPr/>
            <p:nvPr/>
          </p:nvSpPr>
          <p:spPr>
            <a:xfrm>
              <a:off x="628650" y="1514475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IT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115563C6-886D-44D9-B984-839C5DACBEFC}"/>
                </a:ext>
              </a:extLst>
            </p:cNvPr>
            <p:cNvSpPr/>
            <p:nvPr/>
          </p:nvSpPr>
          <p:spPr>
            <a:xfrm>
              <a:off x="16637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가전</a:t>
              </a:r>
              <a:endParaRPr lang="ko-KR" altLang="en-US" sz="15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1B6D3888-4CA7-46A5-8E1D-81B73F59FF1F}"/>
                </a:ext>
              </a:extLst>
            </p:cNvPr>
            <p:cNvSpPr/>
            <p:nvPr/>
          </p:nvSpPr>
          <p:spPr>
            <a:xfrm>
              <a:off x="68389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여행</a:t>
              </a:r>
              <a:endParaRPr lang="ko-KR" altLang="en-US" sz="15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C815D61-07C6-4627-90E1-2EB4D0CED5A3}"/>
                </a:ext>
              </a:extLst>
            </p:cNvPr>
            <p:cNvSpPr/>
            <p:nvPr/>
          </p:nvSpPr>
          <p:spPr>
            <a:xfrm>
              <a:off x="58039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ea typeface="맑은 고딕"/>
                </a:rPr>
                <a:t>푸드</a:t>
              </a:r>
              <a:endParaRPr lang="ko-KR" altLang="en-US" sz="1500" dirty="0" err="1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72E9870F-ABFB-494D-8023-215084EBA05C}"/>
                </a:ext>
              </a:extLst>
            </p:cNvPr>
            <p:cNvSpPr/>
            <p:nvPr/>
          </p:nvSpPr>
          <p:spPr>
            <a:xfrm>
              <a:off x="47688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뷰티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616952D-60CD-4373-A2D0-B4FD5659943A}"/>
                </a:ext>
              </a:extLst>
            </p:cNvPr>
            <p:cNvSpPr/>
            <p:nvPr/>
          </p:nvSpPr>
          <p:spPr>
            <a:xfrm>
              <a:off x="37338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패션</a:t>
              </a:r>
              <a:endParaRPr lang="ko-KR" altLang="en-US" sz="15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ED2B5723-8454-4313-A09E-3752D4CD42EF}"/>
                </a:ext>
              </a:extLst>
            </p:cNvPr>
            <p:cNvSpPr/>
            <p:nvPr/>
          </p:nvSpPr>
          <p:spPr>
            <a:xfrm>
              <a:off x="26987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가구</a:t>
              </a:r>
              <a:endParaRPr lang="ko-KR" altLang="en-US" sz="15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9539B510-6A62-45AD-BF69-1B253709CA9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1369030"/>
              <a:ext cx="7610475" cy="1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96;g7c553259d1_0_81"/>
            <p:cNvSpPr/>
            <p:nvPr/>
          </p:nvSpPr>
          <p:spPr>
            <a:xfrm>
              <a:off x="7826430" y="15587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565963" y="13854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21023" y="154591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" y="1165359"/>
            <a:ext cx="12025075" cy="494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78" y="635530"/>
            <a:ext cx="7991475" cy="6162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5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xmlns="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783137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74514914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" y="1182751"/>
            <a:ext cx="9299314" cy="547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96864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99252868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" y="1182751"/>
            <a:ext cx="9299314" cy="547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21" y="735981"/>
            <a:ext cx="8305800" cy="601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97933" y="2751667"/>
            <a:ext cx="8616671" cy="40459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33" y="176212"/>
            <a:ext cx="8201025" cy="3152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0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2918</Words>
  <Application>Microsoft Office PowerPoint</Application>
  <PresentationFormat>사용자 지정</PresentationFormat>
  <Paragraphs>1188</Paragraphs>
  <Slides>32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525</cp:revision>
  <dcterms:created xsi:type="dcterms:W3CDTF">2020-01-16T07:12:04Z</dcterms:created>
  <dcterms:modified xsi:type="dcterms:W3CDTF">2020-02-25T09:08:51Z</dcterms:modified>
</cp:coreProperties>
</file>