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73" r:id="rId6"/>
    <p:sldId id="275" r:id="rId7"/>
    <p:sldId id="274" r:id="rId8"/>
    <p:sldId id="276" r:id="rId9"/>
    <p:sldId id="259" r:id="rId10"/>
    <p:sldId id="271" r:id="rId11"/>
    <p:sldId id="260" r:id="rId12"/>
    <p:sldId id="261" r:id="rId13"/>
    <p:sldId id="262" r:id="rId14"/>
    <p:sldId id="277" r:id="rId15"/>
    <p:sldId id="278" r:id="rId16"/>
    <p:sldId id="263" r:id="rId17"/>
    <p:sldId id="268" r:id="rId18"/>
    <p:sldId id="264" r:id="rId19"/>
    <p:sldId id="265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sddfasdfa@naver.co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559962600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user_m_sh_login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369020" y="1549903"/>
            <a:ext cx="338969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4197EA20-DA30-4E36-8B3F-381EE666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13623"/>
              </p:ext>
            </p:extLst>
          </p:nvPr>
        </p:nvGraphicFramePr>
        <p:xfrm>
          <a:off x="2719271" y="3555875"/>
          <a:ext cx="268919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19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네이버로 이용하기</a:t>
                      </a:r>
                    </a:p>
                  </a:txBody>
                  <a:tcPr marL="83127" marR="83127"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78AC989C-6878-4185-B7E6-4AEB6BD8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71097"/>
              </p:ext>
            </p:extLst>
          </p:nvPr>
        </p:nvGraphicFramePr>
        <p:xfrm>
          <a:off x="2719271" y="3977832"/>
          <a:ext cx="268919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19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카카오로 이용하기</a:t>
                      </a:r>
                    </a:p>
                  </a:txBody>
                  <a:tcPr marL="83127" marR="83127"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C102427-E4B3-482B-BF27-3042F5CCA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701"/>
              </p:ext>
            </p:extLst>
          </p:nvPr>
        </p:nvGraphicFramePr>
        <p:xfrm>
          <a:off x="2719271" y="4415831"/>
          <a:ext cx="268919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19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페이스북으로 이용하기</a:t>
                      </a:r>
                    </a:p>
                  </a:txBody>
                  <a:tcPr marL="83127" marR="83127"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F28856D6-4C84-494D-8DDE-6945CFC4E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41086"/>
              </p:ext>
            </p:extLst>
          </p:nvPr>
        </p:nvGraphicFramePr>
        <p:xfrm>
          <a:off x="2719271" y="4982166"/>
          <a:ext cx="268919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19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L="83127" marR="83127"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0A4AF673-CEA2-4410-B2E4-1A3CD8ED6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48966"/>
              </p:ext>
            </p:extLst>
          </p:nvPr>
        </p:nvGraphicFramePr>
        <p:xfrm>
          <a:off x="2719271" y="5420166"/>
          <a:ext cx="268919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19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L="83127" marR="83127"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xmlns="" id="{328F90DF-7F2C-4368-9D10-CFF5D1EBB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87976"/>
              </p:ext>
            </p:extLst>
          </p:nvPr>
        </p:nvGraphicFramePr>
        <p:xfrm>
          <a:off x="3534166" y="2072422"/>
          <a:ext cx="1063002" cy="80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002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802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로고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765BB16F-BB98-4116-A44F-AC8B9D3485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293481"/>
              </p:ext>
            </p:extLst>
          </p:nvPr>
        </p:nvGraphicFramePr>
        <p:xfrm>
          <a:off x="8509686" y="1289960"/>
          <a:ext cx="3491813" cy="256089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소셜로그인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,OAuth </a:t>
                      </a:r>
                      <a:r>
                        <a:rPr lang="ko-KR" altLang="en-US" sz="1200" dirty="0"/>
                        <a:t>프로세스에 따라 로그인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비밀번호 로그인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비밀번호 불일치시 각각에 해당하는 오류 메시지 출력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유효한 값 입력시 자동 로그인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존재하지 않는 아이디입니다“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비밀번호가 일치하지 않습니다＂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Google Shape;173;g7c553259d1_0_81">
            <a:extLst>
              <a:ext uri="{FF2B5EF4-FFF2-40B4-BE49-F238E27FC236}">
                <a16:creationId xmlns:a16="http://schemas.microsoft.com/office/drawing/2014/main" xmlns="" id="{2B6FED09-9732-4EB1-A861-5B53EF39E4F2}"/>
              </a:ext>
            </a:extLst>
          </p:cNvPr>
          <p:cNvSpPr/>
          <p:nvPr/>
        </p:nvSpPr>
        <p:spPr>
          <a:xfrm>
            <a:off x="2217670" y="355587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73;g7c553259d1_0_81">
            <a:extLst>
              <a:ext uri="{FF2B5EF4-FFF2-40B4-BE49-F238E27FC236}">
                <a16:creationId xmlns:a16="http://schemas.microsoft.com/office/drawing/2014/main" xmlns="" id="{4A404A17-C1CC-40DF-8535-C70275F311BA}"/>
              </a:ext>
            </a:extLst>
          </p:cNvPr>
          <p:cNvSpPr/>
          <p:nvPr/>
        </p:nvSpPr>
        <p:spPr>
          <a:xfrm>
            <a:off x="2141995" y="49834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278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229373204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인증번호 요청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이메일에서 인증버튼 클릭시 생략가능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아이디 정보 출력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57560692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user_w_sh_findID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 찾기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233438" y="2231432"/>
            <a:ext cx="3862562" cy="32331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2447037" y="2344041"/>
            <a:ext cx="143514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아이디 찾기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BCADA20C-1FA2-4896-B862-3ABC4745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01430"/>
              </p:ext>
            </p:extLst>
          </p:nvPr>
        </p:nvGraphicFramePr>
        <p:xfrm>
          <a:off x="2447037" y="33019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xmlns="" id="{47148959-1CDB-4AF4-9E44-C2530231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49049"/>
              </p:ext>
            </p:extLst>
          </p:nvPr>
        </p:nvGraphicFramePr>
        <p:xfrm>
          <a:off x="2447037" y="290302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xmlns="" id="{40FB2DB6-A515-4915-A8A9-7E513800D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39640"/>
              </p:ext>
            </p:extLst>
          </p:nvPr>
        </p:nvGraphicFramePr>
        <p:xfrm>
          <a:off x="4511530" y="3277199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xmlns="" id="{612214B3-67AB-4F9C-8335-09C141ED6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32703"/>
              </p:ext>
            </p:extLst>
          </p:nvPr>
        </p:nvGraphicFramePr>
        <p:xfrm>
          <a:off x="2447037" y="4174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입력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xmlns="" id="{C70A04D7-E27B-4E46-B6D4-2D6F40CC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81652"/>
              </p:ext>
            </p:extLst>
          </p:nvPr>
        </p:nvGraphicFramePr>
        <p:xfrm>
          <a:off x="4511530" y="4149396"/>
          <a:ext cx="126752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521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xmlns="" id="{D1166A0F-7A45-44BD-8DA0-D51FE1F90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70907"/>
              </p:ext>
            </p:extLst>
          </p:nvPr>
        </p:nvGraphicFramePr>
        <p:xfrm>
          <a:off x="2447037" y="4836674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5" name="Google Shape;173;g7c553259d1_0_81">
            <a:extLst>
              <a:ext uri="{FF2B5EF4-FFF2-40B4-BE49-F238E27FC236}">
                <a16:creationId xmlns:a16="http://schemas.microsoft.com/office/drawing/2014/main" xmlns="" id="{702BFF63-C56B-4AEF-8EFB-B9A366CCCB5C}"/>
              </a:ext>
            </a:extLst>
          </p:cNvPr>
          <p:cNvSpPr/>
          <p:nvPr/>
        </p:nvSpPr>
        <p:spPr>
          <a:xfrm>
            <a:off x="1991643" y="414902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614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652789590"/>
              </p:ext>
            </p:extLst>
          </p:nvPr>
        </p:nvGraphicFramePr>
        <p:xfrm>
          <a:off x="8509686" y="1289960"/>
          <a:ext cx="3491813" cy="165862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이메일 입력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이메일 불일치시 각각에 해당하는 오류 메시지 출력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“존재하지 않는 아이디입니다“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“존재하지 않는 이메일입니다＂</a:t>
                      </a:r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36472732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user_w_sh_findPwd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233438" y="2512786"/>
            <a:ext cx="3862562" cy="256916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2447037" y="2625395"/>
            <a:ext cx="166356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/>
              <a:t>비밀번호 재설정</a:t>
            </a:r>
            <a:endParaRPr b="1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BCADA20C-1FA2-4896-B862-3ABC4745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88273"/>
              </p:ext>
            </p:extLst>
          </p:nvPr>
        </p:nvGraphicFramePr>
        <p:xfrm>
          <a:off x="2447037" y="3759172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xmlns="" id="{47148959-1CDB-4AF4-9E44-C2530231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539733"/>
              </p:ext>
            </p:extLst>
          </p:nvPr>
        </p:nvGraphicFramePr>
        <p:xfrm>
          <a:off x="2447037" y="3360227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xmlns="" id="{D1166A0F-7A45-44BD-8DA0-D51FE1F90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17499"/>
              </p:ext>
            </p:extLst>
          </p:nvPr>
        </p:nvGraphicFramePr>
        <p:xfrm>
          <a:off x="2447037" y="4391101"/>
          <a:ext cx="333201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확인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2" name="Google Shape;173;g7c553259d1_0_81">
            <a:extLst>
              <a:ext uri="{FF2B5EF4-FFF2-40B4-BE49-F238E27FC236}">
                <a16:creationId xmlns:a16="http://schemas.microsoft.com/office/drawing/2014/main" xmlns="" id="{9B754C46-DA9A-445F-ACF4-7F494376A1D5}"/>
              </a:ext>
            </a:extLst>
          </p:cNvPr>
          <p:cNvSpPr/>
          <p:nvPr/>
        </p:nvSpPr>
        <p:spPr>
          <a:xfrm>
            <a:off x="2037538" y="438948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08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34497359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확인하기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해당 이메일 플랫폼으로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27786580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user_w_sh_findPwd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비밀번호 재설정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233438" y="2600709"/>
            <a:ext cx="3862562" cy="232298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2425230" y="3247005"/>
            <a:ext cx="3478978" cy="36399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asddfasdfa@naver.com</a:t>
            </a:r>
            <a:r>
              <a:rPr lang="ko-KR" altLang="en-US" b="1" dirty="0"/>
              <a:t> </a:t>
            </a:r>
            <a:r>
              <a:rPr lang="ko-KR" altLang="en-US" dirty="0"/>
              <a:t>으로 비밀번호 재설정 메일이 발송 되었습니다</a:t>
            </a:r>
            <a:endParaRPr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0C399127-1547-4622-BA81-940726092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36528"/>
              </p:ext>
            </p:extLst>
          </p:nvPr>
        </p:nvGraphicFramePr>
        <p:xfrm>
          <a:off x="2425230" y="4015489"/>
          <a:ext cx="3478978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978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이메일 확인하기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0" name="Google Shape;173;g7c553259d1_0_81">
            <a:extLst>
              <a:ext uri="{FF2B5EF4-FFF2-40B4-BE49-F238E27FC236}">
                <a16:creationId xmlns:a16="http://schemas.microsoft.com/office/drawing/2014/main" xmlns="" id="{5ED1EA83-E4BF-4078-827C-E35C1D98A05B}"/>
              </a:ext>
            </a:extLst>
          </p:cNvPr>
          <p:cNvSpPr/>
          <p:nvPr/>
        </p:nvSpPr>
        <p:spPr>
          <a:xfrm>
            <a:off x="2026634" y="403810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264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823799352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500" b="1" dirty="0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프로필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프로필 사진 변경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ko-KR" altLang="en-US" dirty="0"/>
                        <a:t>팔로워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팔로잉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전환 탭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팔로잉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팔로워 리스트 전환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알림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해제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설정시 해당 계정이 새로운 상품 업로드시 알림 발송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1154632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user_w_sh_following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팔로우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직사각형 39">
            <a:extLst>
              <a:ext uri="{FF2B5EF4-FFF2-40B4-BE49-F238E27FC236}">
                <a16:creationId xmlns:a16="http://schemas.microsoft.com/office/drawing/2014/main" xmlns="" id="{BB256989-8214-41A6-94A8-7AA30D02BABD}"/>
              </a:ext>
            </a:extLst>
          </p:cNvPr>
          <p:cNvSpPr/>
          <p:nvPr/>
        </p:nvSpPr>
        <p:spPr>
          <a:xfrm>
            <a:off x="2843868" y="1848395"/>
            <a:ext cx="4840448" cy="45175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11" name="직사각형 39">
            <a:extLst>
              <a:ext uri="{FF2B5EF4-FFF2-40B4-BE49-F238E27FC236}">
                <a16:creationId xmlns:a16="http://schemas.microsoft.com/office/drawing/2014/main" xmlns="" id="{482B9B59-9922-4079-B8D0-F1A8E73630F0}"/>
              </a:ext>
            </a:extLst>
          </p:cNvPr>
          <p:cNvSpPr/>
          <p:nvPr/>
        </p:nvSpPr>
        <p:spPr>
          <a:xfrm>
            <a:off x="2843868" y="1518407"/>
            <a:ext cx="896224" cy="329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/>
              <a:t>팔로잉</a:t>
            </a:r>
            <a:endParaRPr sz="1000" dirty="0"/>
          </a:p>
        </p:txBody>
      </p:sp>
      <p:sp>
        <p:nvSpPr>
          <p:cNvPr id="12" name="직사각형 39">
            <a:extLst>
              <a:ext uri="{FF2B5EF4-FFF2-40B4-BE49-F238E27FC236}">
                <a16:creationId xmlns:a16="http://schemas.microsoft.com/office/drawing/2014/main" xmlns="" id="{69AE393D-8FC4-42B1-99EE-85D7794B4DF9}"/>
              </a:ext>
            </a:extLst>
          </p:cNvPr>
          <p:cNvSpPr/>
          <p:nvPr/>
        </p:nvSpPr>
        <p:spPr>
          <a:xfrm>
            <a:off x="3740092" y="1518407"/>
            <a:ext cx="896224" cy="329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/>
              <a:t>팔로워</a:t>
            </a:r>
            <a:endParaRPr sz="1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2D2F6C51-AD05-4DD8-BE29-8D66174E7223}"/>
              </a:ext>
            </a:extLst>
          </p:cNvPr>
          <p:cNvSpPr/>
          <p:nvPr/>
        </p:nvSpPr>
        <p:spPr>
          <a:xfrm>
            <a:off x="3163255" y="2142740"/>
            <a:ext cx="687897" cy="645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프로필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F06C0C6E-A4D7-48A1-90C2-4AC0907637C3}"/>
              </a:ext>
            </a:extLst>
          </p:cNvPr>
          <p:cNvSpPr/>
          <p:nvPr/>
        </p:nvSpPr>
        <p:spPr>
          <a:xfrm>
            <a:off x="3163255" y="3083037"/>
            <a:ext cx="687897" cy="6459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프로필</a:t>
            </a:r>
          </a:p>
        </p:txBody>
      </p:sp>
      <p:sp>
        <p:nvSpPr>
          <p:cNvPr id="16" name="직사각형 39">
            <a:extLst>
              <a:ext uri="{FF2B5EF4-FFF2-40B4-BE49-F238E27FC236}">
                <a16:creationId xmlns:a16="http://schemas.microsoft.com/office/drawing/2014/main" xmlns="" id="{3318B5B7-0AAF-40A9-9CF0-00931DA960F0}"/>
              </a:ext>
            </a:extLst>
          </p:cNvPr>
          <p:cNvSpPr/>
          <p:nvPr/>
        </p:nvSpPr>
        <p:spPr>
          <a:xfrm>
            <a:off x="4170539" y="2113337"/>
            <a:ext cx="3220162" cy="7047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r>
              <a:rPr lang="en-US" sz="1000" dirty="0"/>
              <a:t>  tjgml3213</a:t>
            </a:r>
          </a:p>
          <a:p>
            <a:pPr>
              <a:defRPr sz="1500"/>
            </a:pPr>
            <a:endParaRPr lang="en-US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골드</a:t>
            </a:r>
            <a:endParaRPr lang="en-US" altLang="ko-KR" sz="1000" dirty="0"/>
          </a:p>
          <a:p>
            <a:pPr>
              <a:defRPr sz="1500"/>
            </a:pPr>
            <a:endParaRPr lang="en-US" altLang="ko-KR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팔로우 </a:t>
            </a:r>
            <a:r>
              <a:rPr lang="en-US" altLang="ko-KR" sz="1000" dirty="0"/>
              <a:t>: 10</a:t>
            </a:r>
            <a:r>
              <a:rPr lang="ko-KR" altLang="en-US" sz="1000" dirty="0"/>
              <a:t>명 </a:t>
            </a:r>
            <a:r>
              <a:rPr lang="en-US" altLang="ko-KR" sz="1000" dirty="0"/>
              <a:t>| </a:t>
            </a:r>
            <a:r>
              <a:rPr lang="ko-KR" altLang="en-US" sz="1000" dirty="0"/>
              <a:t>팔로잉 </a:t>
            </a:r>
            <a:r>
              <a:rPr lang="en-US" altLang="ko-KR" sz="1000" dirty="0"/>
              <a:t>: 15</a:t>
            </a:r>
            <a:r>
              <a:rPr lang="ko-KR" altLang="en-US" sz="1000" dirty="0"/>
              <a:t>명</a:t>
            </a:r>
            <a:endParaRPr lang="en-US" altLang="ko-KR" sz="1000" dirty="0"/>
          </a:p>
        </p:txBody>
      </p:sp>
      <p:sp>
        <p:nvSpPr>
          <p:cNvPr id="19" name="직사각형 39">
            <a:extLst>
              <a:ext uri="{FF2B5EF4-FFF2-40B4-BE49-F238E27FC236}">
                <a16:creationId xmlns:a16="http://schemas.microsoft.com/office/drawing/2014/main" xmlns="" id="{B4405616-E188-4F9D-882A-F5C531EEF886}"/>
              </a:ext>
            </a:extLst>
          </p:cNvPr>
          <p:cNvSpPr/>
          <p:nvPr/>
        </p:nvSpPr>
        <p:spPr>
          <a:xfrm>
            <a:off x="311302" y="1518407"/>
            <a:ext cx="2280593" cy="27935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F8F8033-6802-4C81-971D-3E1DC5DED0FF}"/>
              </a:ext>
            </a:extLst>
          </p:cNvPr>
          <p:cNvSpPr/>
          <p:nvPr/>
        </p:nvSpPr>
        <p:spPr>
          <a:xfrm>
            <a:off x="749912" y="1712804"/>
            <a:ext cx="1388378" cy="1370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5618B7DC-7A7F-4CEF-B75D-8E4B8DCEE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58912"/>
              </p:ext>
            </p:extLst>
          </p:nvPr>
        </p:nvGraphicFramePr>
        <p:xfrm>
          <a:off x="634519" y="3379797"/>
          <a:ext cx="166949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499">
                  <a:extLst>
                    <a:ext uri="{9D8B030D-6E8A-4147-A177-3AD203B41FA5}">
                      <a16:colId xmlns:a16="http://schemas.microsoft.com/office/drawing/2014/main" xmlns="" val="465552434"/>
                    </a:ext>
                  </a:extLst>
                </a:gridCol>
                <a:gridCol w="556499">
                  <a:extLst>
                    <a:ext uri="{9D8B030D-6E8A-4147-A177-3AD203B41FA5}">
                      <a16:colId xmlns:a16="http://schemas.microsoft.com/office/drawing/2014/main" xmlns="" val="1845159292"/>
                    </a:ext>
                  </a:extLst>
                </a:gridCol>
                <a:gridCol w="556499">
                  <a:extLst>
                    <a:ext uri="{9D8B030D-6E8A-4147-A177-3AD203B41FA5}">
                      <a16:colId xmlns:a16="http://schemas.microsoft.com/office/drawing/2014/main" xmlns="" val="2998969683"/>
                    </a:ext>
                  </a:extLst>
                </a:gridCol>
              </a:tblGrid>
              <a:tr h="6983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팔로워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팔로잉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</a:rPr>
                        <a:t>방문수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8974320"/>
                  </a:ext>
                </a:extLst>
              </a:tr>
            </a:tbl>
          </a:graphicData>
        </a:graphic>
      </p:graphicFrame>
      <p:sp>
        <p:nvSpPr>
          <p:cNvPr id="23" name="직사각형 39">
            <a:extLst>
              <a:ext uri="{FF2B5EF4-FFF2-40B4-BE49-F238E27FC236}">
                <a16:creationId xmlns:a16="http://schemas.microsoft.com/office/drawing/2014/main" xmlns="" id="{A5DF96B7-C56E-45DE-B39F-C951B5E9BB9D}"/>
              </a:ext>
            </a:extLst>
          </p:cNvPr>
          <p:cNvSpPr/>
          <p:nvPr/>
        </p:nvSpPr>
        <p:spPr>
          <a:xfrm>
            <a:off x="6796126" y="2344430"/>
            <a:ext cx="496710" cy="2425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/>
              <a:t>알림</a:t>
            </a:r>
            <a:endParaRPr sz="1000" dirty="0"/>
          </a:p>
        </p:txBody>
      </p:sp>
      <p:sp>
        <p:nvSpPr>
          <p:cNvPr id="26" name="직사각형 39">
            <a:extLst>
              <a:ext uri="{FF2B5EF4-FFF2-40B4-BE49-F238E27FC236}">
                <a16:creationId xmlns:a16="http://schemas.microsoft.com/office/drawing/2014/main" xmlns="" id="{F1DF59EB-1C5D-4D44-8F39-07BBE3C9C0BE}"/>
              </a:ext>
            </a:extLst>
          </p:cNvPr>
          <p:cNvSpPr/>
          <p:nvPr/>
        </p:nvSpPr>
        <p:spPr>
          <a:xfrm>
            <a:off x="4170539" y="3060979"/>
            <a:ext cx="3220162" cy="7047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r>
              <a:rPr lang="en-US" sz="1000" dirty="0"/>
              <a:t>  tjgml3213</a:t>
            </a:r>
          </a:p>
          <a:p>
            <a:pPr>
              <a:defRPr sz="1500"/>
            </a:pPr>
            <a:endParaRPr lang="en-US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골드</a:t>
            </a:r>
            <a:endParaRPr lang="en-US" altLang="ko-KR" sz="1000" dirty="0"/>
          </a:p>
          <a:p>
            <a:pPr>
              <a:defRPr sz="1500"/>
            </a:pPr>
            <a:endParaRPr lang="en-US" altLang="ko-KR" sz="500" dirty="0"/>
          </a:p>
          <a:p>
            <a:pPr>
              <a:defRPr sz="1500"/>
            </a:pPr>
            <a:r>
              <a:rPr lang="en-US" altLang="ko-KR" sz="1000" dirty="0"/>
              <a:t>  </a:t>
            </a:r>
            <a:r>
              <a:rPr lang="ko-KR" altLang="en-US" sz="1000" dirty="0"/>
              <a:t>팔로우 </a:t>
            </a:r>
            <a:r>
              <a:rPr lang="en-US" altLang="ko-KR" sz="1000" dirty="0"/>
              <a:t>: 10</a:t>
            </a:r>
            <a:r>
              <a:rPr lang="ko-KR" altLang="en-US" sz="1000" dirty="0"/>
              <a:t>명 </a:t>
            </a:r>
            <a:r>
              <a:rPr lang="en-US" altLang="ko-KR" sz="1000" dirty="0"/>
              <a:t>| </a:t>
            </a:r>
            <a:r>
              <a:rPr lang="ko-KR" altLang="en-US" sz="1000" dirty="0"/>
              <a:t>팔로잉 </a:t>
            </a:r>
            <a:r>
              <a:rPr lang="en-US" altLang="ko-KR" sz="1000" dirty="0"/>
              <a:t>: 15</a:t>
            </a:r>
            <a:r>
              <a:rPr lang="ko-KR" altLang="en-US" sz="1000" dirty="0"/>
              <a:t>명</a:t>
            </a:r>
            <a:endParaRPr lang="en-US" altLang="ko-KR" sz="1000" dirty="0"/>
          </a:p>
        </p:txBody>
      </p:sp>
      <p:sp>
        <p:nvSpPr>
          <p:cNvPr id="27" name="직사각형 39">
            <a:extLst>
              <a:ext uri="{FF2B5EF4-FFF2-40B4-BE49-F238E27FC236}">
                <a16:creationId xmlns:a16="http://schemas.microsoft.com/office/drawing/2014/main" xmlns="" id="{09C9BDE9-ED41-41D0-B21F-5A5B7F325798}"/>
              </a:ext>
            </a:extLst>
          </p:cNvPr>
          <p:cNvSpPr/>
          <p:nvPr/>
        </p:nvSpPr>
        <p:spPr>
          <a:xfrm>
            <a:off x="6796126" y="3292072"/>
            <a:ext cx="496710" cy="2425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/>
              <a:t>알림</a:t>
            </a:r>
            <a:endParaRPr sz="1000" dirty="0"/>
          </a:p>
        </p:txBody>
      </p:sp>
      <p:sp>
        <p:nvSpPr>
          <p:cNvPr id="28" name="Google Shape;173;g7c553259d1_0_81">
            <a:extLst>
              <a:ext uri="{FF2B5EF4-FFF2-40B4-BE49-F238E27FC236}">
                <a16:creationId xmlns:a16="http://schemas.microsoft.com/office/drawing/2014/main" xmlns="" id="{AE926CC0-E633-44BB-9D1C-8DFB679147DE}"/>
              </a:ext>
            </a:extLst>
          </p:cNvPr>
          <p:cNvSpPr/>
          <p:nvPr/>
        </p:nvSpPr>
        <p:spPr>
          <a:xfrm>
            <a:off x="634519" y="176688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3;g7c553259d1_0_81">
            <a:extLst>
              <a:ext uri="{FF2B5EF4-FFF2-40B4-BE49-F238E27FC236}">
                <a16:creationId xmlns:a16="http://schemas.microsoft.com/office/drawing/2014/main" xmlns="" id="{17B3222A-E19F-4A24-B8EE-F58B72BD0FD6}"/>
              </a:ext>
            </a:extLst>
          </p:cNvPr>
          <p:cNvSpPr/>
          <p:nvPr/>
        </p:nvSpPr>
        <p:spPr>
          <a:xfrm>
            <a:off x="2667347" y="16343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3;g7c553259d1_0_81">
            <a:extLst>
              <a:ext uri="{FF2B5EF4-FFF2-40B4-BE49-F238E27FC236}">
                <a16:creationId xmlns:a16="http://schemas.microsoft.com/office/drawing/2014/main" xmlns="" id="{E4C82729-C0F7-4FE5-862E-27EB2FB39678}"/>
              </a:ext>
            </a:extLst>
          </p:cNvPr>
          <p:cNvSpPr/>
          <p:nvPr/>
        </p:nvSpPr>
        <p:spPr>
          <a:xfrm>
            <a:off x="7246374" y="21821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901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500" b="1" dirty="0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프로필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프로필 사진 변경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ko-KR" altLang="en-US" dirty="0"/>
                        <a:t>팔로워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팔로잉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전환 탭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팔로잉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팔로워 리스트 전환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알림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해제 가능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알림 설정시 해당 계정이 새로운 상품 업로드시 알림 발송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user_w_sh_following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팔로우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39"/>
          <p:cNvSpPr/>
          <p:nvPr/>
        </p:nvSpPr>
        <p:spPr>
          <a:xfrm>
            <a:off x="436604" y="1485934"/>
            <a:ext cx="1120346" cy="3377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dirty="0" err="1" smtClean="0"/>
              <a:t>찜예약</a:t>
            </a:r>
            <a:endParaRPr lang="en-US" altLang="ko-KR" sz="1200" dirty="0" smtClean="0"/>
          </a:p>
        </p:txBody>
      </p:sp>
      <p:sp>
        <p:nvSpPr>
          <p:cNvPr id="22" name="직사각형 39"/>
          <p:cNvSpPr/>
          <p:nvPr/>
        </p:nvSpPr>
        <p:spPr>
          <a:xfrm>
            <a:off x="436604" y="2095792"/>
            <a:ext cx="7405817" cy="42226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lang="en-US" altLang="ko-KR" sz="12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94599"/>
              </p:ext>
            </p:extLst>
          </p:nvPr>
        </p:nvGraphicFramePr>
        <p:xfrm>
          <a:off x="834766" y="2380413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29" y="2363937"/>
            <a:ext cx="170285" cy="170285"/>
          </a:xfrm>
          <a:prstGeom prst="rect">
            <a:avLst/>
          </a:prstGeom>
        </p:spPr>
      </p:pic>
      <p:sp>
        <p:nvSpPr>
          <p:cNvPr id="32" name="직사각형 39"/>
          <p:cNvSpPr/>
          <p:nvPr/>
        </p:nvSpPr>
        <p:spPr>
          <a:xfrm>
            <a:off x="1147115" y="3705011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11780"/>
              </p:ext>
            </p:extLst>
          </p:nvPr>
        </p:nvGraphicFramePr>
        <p:xfrm>
          <a:off x="3443415" y="2396889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4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78" y="2380413"/>
            <a:ext cx="170285" cy="170285"/>
          </a:xfrm>
          <a:prstGeom prst="rect">
            <a:avLst/>
          </a:prstGeom>
        </p:spPr>
      </p:pic>
      <p:sp>
        <p:nvSpPr>
          <p:cNvPr id="35" name="직사각형 39"/>
          <p:cNvSpPr/>
          <p:nvPr/>
        </p:nvSpPr>
        <p:spPr>
          <a:xfrm>
            <a:off x="3755764" y="3721487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95071"/>
              </p:ext>
            </p:extLst>
          </p:nvPr>
        </p:nvGraphicFramePr>
        <p:xfrm>
          <a:off x="5771986" y="2396889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7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9" y="2380413"/>
            <a:ext cx="170285" cy="170285"/>
          </a:xfrm>
          <a:prstGeom prst="rect">
            <a:avLst/>
          </a:prstGeom>
        </p:spPr>
      </p:pic>
      <p:sp>
        <p:nvSpPr>
          <p:cNvPr id="38" name="직사각형 39"/>
          <p:cNvSpPr/>
          <p:nvPr/>
        </p:nvSpPr>
        <p:spPr>
          <a:xfrm>
            <a:off x="6084335" y="3721487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95071"/>
              </p:ext>
            </p:extLst>
          </p:nvPr>
        </p:nvGraphicFramePr>
        <p:xfrm>
          <a:off x="5771986" y="4392187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9" y="4375711"/>
            <a:ext cx="170285" cy="170285"/>
          </a:xfrm>
          <a:prstGeom prst="rect">
            <a:avLst/>
          </a:prstGeom>
        </p:spPr>
      </p:pic>
      <p:sp>
        <p:nvSpPr>
          <p:cNvPr id="41" name="직사각형 39"/>
          <p:cNvSpPr/>
          <p:nvPr/>
        </p:nvSpPr>
        <p:spPr>
          <a:xfrm>
            <a:off x="6084335" y="5716785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24805"/>
              </p:ext>
            </p:extLst>
          </p:nvPr>
        </p:nvGraphicFramePr>
        <p:xfrm>
          <a:off x="3443415" y="4392187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3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78" y="4375711"/>
            <a:ext cx="170285" cy="170285"/>
          </a:xfrm>
          <a:prstGeom prst="rect">
            <a:avLst/>
          </a:prstGeom>
        </p:spPr>
      </p:pic>
      <p:sp>
        <p:nvSpPr>
          <p:cNvPr id="44" name="직사각형 39"/>
          <p:cNvSpPr/>
          <p:nvPr/>
        </p:nvSpPr>
        <p:spPr>
          <a:xfrm>
            <a:off x="3755764" y="5716785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26663"/>
              </p:ext>
            </p:extLst>
          </p:nvPr>
        </p:nvGraphicFramePr>
        <p:xfrm>
          <a:off x="830621" y="4375711"/>
          <a:ext cx="1444367" cy="1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67"/>
              </a:tblGrid>
              <a:tr h="1048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00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</a:rPr>
                        <a:t>찜예약날짜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6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4" y="4359235"/>
            <a:ext cx="170285" cy="170285"/>
          </a:xfrm>
          <a:prstGeom prst="rect">
            <a:avLst/>
          </a:prstGeom>
        </p:spPr>
      </p:pic>
      <p:sp>
        <p:nvSpPr>
          <p:cNvPr id="47" name="직사각형 39"/>
          <p:cNvSpPr/>
          <p:nvPr/>
        </p:nvSpPr>
        <p:spPr>
          <a:xfrm>
            <a:off x="1142970" y="5700309"/>
            <a:ext cx="786715" cy="2269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000" dirty="0" err="1" smtClean="0"/>
              <a:t>알림설정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15691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143339945"/>
              </p:ext>
            </p:extLst>
          </p:nvPr>
        </p:nvGraphicFramePr>
        <p:xfrm>
          <a:off x="8509686" y="1289960"/>
          <a:ext cx="3491813" cy="5378914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검색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키워드 검색시 해당 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개인정보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클릭시 가입일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 등 개인정보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상품목록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숫자 표시</a:t>
                      </a:r>
                      <a:endParaRPr lang="en-US" altLang="ko-KR" sz="1200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리스트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등급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등급 변경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5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정상전환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500" dirty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/>
                        <a:t>쿠폰</a:t>
                      </a:r>
                      <a:endParaRPr lang="en-US" altLang="ko-KR" sz="15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버튼 클릭시 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쿠폰 리스트 팝업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891574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843365046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457202" y="1608932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회원 정보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83712"/>
              </p:ext>
            </p:extLst>
          </p:nvPr>
        </p:nvGraphicFramePr>
        <p:xfrm>
          <a:off x="577260" y="2335102"/>
          <a:ext cx="7177556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1411068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877675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810735">
                  <a:extLst>
                    <a:ext uri="{9D8B030D-6E8A-4147-A177-3AD203B41FA5}">
                      <a16:colId xmlns:a16="http://schemas.microsoft.com/office/drawing/2014/main" xmlns="" val="3426955751"/>
                    </a:ext>
                  </a:extLst>
                </a:gridCol>
                <a:gridCol w="810735">
                  <a:extLst>
                    <a:ext uri="{9D8B030D-6E8A-4147-A177-3AD203B41FA5}">
                      <a16:colId xmlns:a16="http://schemas.microsoft.com/office/drawing/2014/main" xmlns="" val="152222060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C4C8A0B9-8CA4-4D82-98DB-D5D237CA7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5030"/>
              </p:ext>
            </p:extLst>
          </p:nvPr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CC5D983D-9198-4E2A-88AB-AFD140D13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564839"/>
              </p:ext>
            </p:extLst>
          </p:nvPr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FB7652E-4410-4572-BEF9-2A5D4A43E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57551"/>
              </p:ext>
            </p:extLst>
          </p:nvPr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8EF6E2E2-166C-4013-9CEB-0F87846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59923"/>
              </p:ext>
            </p:extLst>
          </p:nvPr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2CD9446C-2CCB-4BEF-9FF0-89D2D30A4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8691"/>
              </p:ext>
            </p:extLst>
          </p:nvPr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3BD8BCD8-977E-4D75-9D60-40DE3B9CD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03923"/>
              </p:ext>
            </p:extLst>
          </p:nvPr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BEC4B473-EB75-4CDF-A5C2-F9172FD59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59726"/>
              </p:ext>
            </p:extLst>
          </p:nvPr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A39C58A-3E01-4CE6-B1F7-BFE72CF6B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02915"/>
              </p:ext>
            </p:extLst>
          </p:nvPr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xmlns="" id="{28D61F9D-83A2-41D6-8E32-43D107725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2044"/>
              </p:ext>
            </p:extLst>
          </p:nvPr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xmlns="" id="{9CFD3A2E-6085-4211-B371-F3DB39D60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02698"/>
              </p:ext>
            </p:extLst>
          </p:nvPr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xmlns="" id="{133807E4-673E-418B-AC6A-F80F3EDD2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37803"/>
              </p:ext>
            </p:extLst>
          </p:nvPr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xmlns="" id="{C8BEE462-A8C6-4015-A763-1A6929477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19034"/>
              </p:ext>
            </p:extLst>
          </p:nvPr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xmlns="" id="{7D34BE72-CED4-4804-A5A7-B5B6E9A7F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88178"/>
              </p:ext>
            </p:extLst>
          </p:nvPr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xmlns="" id="{354DB7A2-E950-48F6-A6FE-D5DF42522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46180"/>
              </p:ext>
            </p:extLst>
          </p:nvPr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xmlns="" id="{E8DA82EE-D39A-4102-A5ED-02585A10E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42" name="Google Shape;173;g7c553259d1_0_81">
            <a:extLst>
              <a:ext uri="{FF2B5EF4-FFF2-40B4-BE49-F238E27FC236}">
                <a16:creationId xmlns:a16="http://schemas.microsoft.com/office/drawing/2014/main" xmlns="" id="{E072B2D2-2293-49E7-A191-71485C34A82F}"/>
              </a:ext>
            </a:extLst>
          </p:cNvPr>
          <p:cNvSpPr/>
          <p:nvPr/>
        </p:nvSpPr>
        <p:spPr>
          <a:xfrm>
            <a:off x="5672806" y="19294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73;g7c553259d1_0_81">
            <a:extLst>
              <a:ext uri="{FF2B5EF4-FFF2-40B4-BE49-F238E27FC236}">
                <a16:creationId xmlns:a16="http://schemas.microsoft.com/office/drawing/2014/main" xmlns="" id="{A071C0AD-04F5-4FE3-B8A2-E67A872CD1E0}"/>
              </a:ext>
            </a:extLst>
          </p:cNvPr>
          <p:cNvSpPr/>
          <p:nvPr/>
        </p:nvSpPr>
        <p:spPr>
          <a:xfrm>
            <a:off x="2486388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3;g7c553259d1_0_81">
            <a:extLst>
              <a:ext uri="{FF2B5EF4-FFF2-40B4-BE49-F238E27FC236}">
                <a16:creationId xmlns:a16="http://schemas.microsoft.com/office/drawing/2014/main" xmlns="" id="{C7323A0C-50DC-4FFA-85BA-6A7DFFBCF633}"/>
              </a:ext>
            </a:extLst>
          </p:cNvPr>
          <p:cNvSpPr/>
          <p:nvPr/>
        </p:nvSpPr>
        <p:spPr>
          <a:xfrm>
            <a:off x="3762913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73;g7c553259d1_0_81">
            <a:extLst>
              <a:ext uri="{FF2B5EF4-FFF2-40B4-BE49-F238E27FC236}">
                <a16:creationId xmlns:a16="http://schemas.microsoft.com/office/drawing/2014/main" xmlns="" id="{0A539492-3A6A-4D76-AA76-4D3AF6986DCD}"/>
              </a:ext>
            </a:extLst>
          </p:cNvPr>
          <p:cNvSpPr/>
          <p:nvPr/>
        </p:nvSpPr>
        <p:spPr>
          <a:xfrm>
            <a:off x="4619989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3;g7c553259d1_0_81">
            <a:extLst>
              <a:ext uri="{FF2B5EF4-FFF2-40B4-BE49-F238E27FC236}">
                <a16:creationId xmlns:a16="http://schemas.microsoft.com/office/drawing/2014/main" xmlns="" id="{E6D68F75-9E5A-49DC-B7E1-370686627CA5}"/>
              </a:ext>
            </a:extLst>
          </p:cNvPr>
          <p:cNvSpPr/>
          <p:nvPr/>
        </p:nvSpPr>
        <p:spPr>
          <a:xfrm>
            <a:off x="5384641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3;g7c553259d1_0_81">
            <a:extLst>
              <a:ext uri="{FF2B5EF4-FFF2-40B4-BE49-F238E27FC236}">
                <a16:creationId xmlns:a16="http://schemas.microsoft.com/office/drawing/2014/main" xmlns="" id="{C41E0A7E-5C69-4EDC-9F7E-1F09E64678B4}"/>
              </a:ext>
            </a:extLst>
          </p:cNvPr>
          <p:cNvSpPr/>
          <p:nvPr/>
        </p:nvSpPr>
        <p:spPr>
          <a:xfrm>
            <a:off x="6090367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986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722156239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제공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사용 버튼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둘중 하나만 선택 가능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글제목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클릭시 해당 상품 페이지로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193902917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62565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xmlns="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xmlns="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xmlns="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xmlns="" id="{846B58C4-5B0F-481A-8F9F-4B91DFB0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:a16="http://schemas.microsoft.com/office/drawing/2014/main" xmlns="" id="{C29FEE48-2818-4E2E-A544-6E909094202B}"/>
              </a:ext>
            </a:extLst>
          </p:cNvPr>
          <p:cNvSpPr/>
          <p:nvPr/>
        </p:nvSpPr>
        <p:spPr>
          <a:xfrm>
            <a:off x="131601" y="1302543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xmlns="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xmlns="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xmlns="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DE69B9A-037F-4552-B8FE-643A09783521}"/>
              </a:ext>
            </a:extLst>
          </p:cNvPr>
          <p:cNvGrpSpPr/>
          <p:nvPr/>
        </p:nvGrpSpPr>
        <p:grpSpPr>
          <a:xfrm>
            <a:off x="1126983" y="3275528"/>
            <a:ext cx="140732" cy="140732"/>
            <a:chOff x="2661920" y="3667884"/>
            <a:chExt cx="301670" cy="3016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12AF56CA-3D8A-41E1-93C6-DF0825D7A34F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A29A7E33-7C29-4498-8F97-A1EF59356C63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39">
            <a:extLst>
              <a:ext uri="{FF2B5EF4-FFF2-40B4-BE49-F238E27FC236}">
                <a16:creationId xmlns:a16="http://schemas.microsoft.com/office/drawing/2014/main" xmlns="" id="{D94076E1-5DDD-45B8-8863-F00D19A5ECDC}"/>
              </a:ext>
            </a:extLst>
          </p:cNvPr>
          <p:cNvSpPr/>
          <p:nvPr/>
        </p:nvSpPr>
        <p:spPr>
          <a:xfrm>
            <a:off x="819034" y="2503301"/>
            <a:ext cx="6536806" cy="351885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상품목록</a:t>
            </a: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</a:p>
          <a:p>
            <a:pPr>
              <a:defRPr sz="1500"/>
            </a:pPr>
            <a:r>
              <a:rPr lang="en-US" altLang="ko-KR" sz="1200" dirty="0"/>
              <a:t>        </a:t>
            </a:r>
            <a:r>
              <a:rPr lang="ko-KR" altLang="en-US" sz="1200" dirty="0"/>
              <a:t>제공      사용</a:t>
            </a:r>
            <a:endParaRPr lang="en-US" altLang="ko-KR" sz="1200" dirty="0"/>
          </a:p>
          <a:p>
            <a:pPr>
              <a:defRPr sz="1500"/>
            </a:pPr>
            <a:endParaRPr lang="en-US" altLang="ko-KR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F4830948-D16D-464F-A30D-7D739C07C159}"/>
              </a:ext>
            </a:extLst>
          </p:cNvPr>
          <p:cNvSpPr/>
          <p:nvPr/>
        </p:nvSpPr>
        <p:spPr>
          <a:xfrm>
            <a:off x="1771686" y="3263965"/>
            <a:ext cx="140732" cy="140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Table 2">
            <a:extLst>
              <a:ext uri="{FF2B5EF4-FFF2-40B4-BE49-F238E27FC236}">
                <a16:creationId xmlns:a16="http://schemas.microsoft.com/office/drawing/2014/main" xmlns="" id="{F8A98F5A-FADD-4C50-A9CF-186F1A8BD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78823"/>
              </p:ext>
            </p:extLst>
          </p:nvPr>
        </p:nvGraphicFramePr>
        <p:xfrm>
          <a:off x="1084025" y="3840487"/>
          <a:ext cx="6016310" cy="127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095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2783840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1959375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</a:tblGrid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글제목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거래상태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30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공기청정기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미세먼지를 대비해 공기청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대여가능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쓰던 아이폰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32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남성자켓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면접용 자켓만 빌려드려요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반납중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883A17EC-269C-4FE5-9D39-4150E7703F2E}"/>
              </a:ext>
            </a:extLst>
          </p:cNvPr>
          <p:cNvGrpSpPr/>
          <p:nvPr/>
        </p:nvGrpSpPr>
        <p:grpSpPr>
          <a:xfrm>
            <a:off x="1084025" y="3263965"/>
            <a:ext cx="140732" cy="140732"/>
            <a:chOff x="2661920" y="3667884"/>
            <a:chExt cx="301670" cy="30167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D11DDAE2-72D6-42C1-B891-E70BAE58E03E}"/>
                </a:ext>
              </a:extLst>
            </p:cNvPr>
            <p:cNvSpPr/>
            <p:nvPr/>
          </p:nvSpPr>
          <p:spPr>
            <a:xfrm>
              <a:off x="2661920" y="3667884"/>
              <a:ext cx="301670" cy="3016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0B8B6955-CD4A-46E1-AD68-EBC8AD1D4655}"/>
                </a:ext>
              </a:extLst>
            </p:cNvPr>
            <p:cNvSpPr/>
            <p:nvPr/>
          </p:nvSpPr>
          <p:spPr>
            <a:xfrm>
              <a:off x="2743937" y="3729622"/>
              <a:ext cx="154805" cy="1548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Google Shape;173;g7c553259d1_0_81">
            <a:extLst>
              <a:ext uri="{FF2B5EF4-FFF2-40B4-BE49-F238E27FC236}">
                <a16:creationId xmlns:a16="http://schemas.microsoft.com/office/drawing/2014/main" xmlns="" id="{916FBDB3-F6C5-44A0-819F-434DC2AB3EDD}"/>
              </a:ext>
            </a:extLst>
          </p:cNvPr>
          <p:cNvSpPr/>
          <p:nvPr/>
        </p:nvSpPr>
        <p:spPr>
          <a:xfrm>
            <a:off x="2307997" y="3136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3;g7c553259d1_0_81">
            <a:extLst>
              <a:ext uri="{FF2B5EF4-FFF2-40B4-BE49-F238E27FC236}">
                <a16:creationId xmlns:a16="http://schemas.microsoft.com/office/drawing/2014/main" xmlns="" id="{B4989413-243D-4ABA-9EE4-F23431D60867}"/>
              </a:ext>
            </a:extLst>
          </p:cNvPr>
          <p:cNvSpPr/>
          <p:nvPr/>
        </p:nvSpPr>
        <p:spPr>
          <a:xfrm>
            <a:off x="4829667" y="410692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6121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9115436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등급선택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sz="1200" dirty="0"/>
                        <a:t>클릭시 등급리스트 드롭다운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67530814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등급변경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98044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xmlns="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xmlns="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xmlns="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xmlns="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xmlns="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xmlns="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xmlns="" id="{462CB2BF-7A21-4FC6-80E0-AE139F9BB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52" name="직사각형 39">
            <a:extLst>
              <a:ext uri="{FF2B5EF4-FFF2-40B4-BE49-F238E27FC236}">
                <a16:creationId xmlns:a16="http://schemas.microsoft.com/office/drawing/2014/main" xmlns="" id="{0F306A4F-9ABC-4492-B9AB-25E57F045B98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1C5D1C7-CDB5-431B-8FAD-EB4F246D49DA}"/>
              </a:ext>
            </a:extLst>
          </p:cNvPr>
          <p:cNvGrpSpPr/>
          <p:nvPr/>
        </p:nvGrpSpPr>
        <p:grpSpPr>
          <a:xfrm>
            <a:off x="2105229" y="2954232"/>
            <a:ext cx="3514276" cy="2158244"/>
            <a:chOff x="1968258" y="2563736"/>
            <a:chExt cx="3514276" cy="2158244"/>
          </a:xfrm>
        </p:grpSpPr>
        <p:sp>
          <p:nvSpPr>
            <p:cNvPr id="42" name="직사각형 39">
              <a:extLst>
                <a:ext uri="{FF2B5EF4-FFF2-40B4-BE49-F238E27FC236}">
                  <a16:creationId xmlns:a16="http://schemas.microsoft.com/office/drawing/2014/main" xmlns="" id="{D94076E1-5DDD-45B8-8863-F00D19A5ECDC}"/>
                </a:ext>
              </a:extLst>
            </p:cNvPr>
            <p:cNvSpPr/>
            <p:nvPr/>
          </p:nvSpPr>
          <p:spPr>
            <a:xfrm>
              <a:off x="1968258" y="2563736"/>
              <a:ext cx="3514276" cy="21582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t"/>
            <a:lstStyle/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r>
                <a:rPr lang="en-US" altLang="ko-KR" dirty="0"/>
                <a:t>    </a:t>
              </a:r>
              <a:r>
                <a:rPr lang="ko-KR" altLang="en-US" dirty="0"/>
                <a:t>회원 등급 변경</a:t>
              </a: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  <a:p>
              <a:pPr>
                <a:defRPr sz="1500"/>
              </a:pPr>
              <a:endParaRPr lang="en-US" altLang="ko-KR" dirty="0"/>
            </a:p>
          </p:txBody>
        </p:sp>
        <p:sp>
          <p:nvSpPr>
            <p:cNvPr id="46" name="직사각형 39">
              <a:extLst>
                <a:ext uri="{FF2B5EF4-FFF2-40B4-BE49-F238E27FC236}">
                  <a16:creationId xmlns:a16="http://schemas.microsoft.com/office/drawing/2014/main" xmlns="" id="{CDCD09DB-21E6-4C6B-8966-DAA5B1359E5F}"/>
                </a:ext>
              </a:extLst>
            </p:cNvPr>
            <p:cNvSpPr/>
            <p:nvPr/>
          </p:nvSpPr>
          <p:spPr>
            <a:xfrm>
              <a:off x="2882619" y="3566314"/>
              <a:ext cx="1689381" cy="30167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ko-KR" altLang="en-US" sz="1200" dirty="0"/>
                <a:t>  등급 선택</a:t>
              </a:r>
              <a:endParaRPr lang="en-US" altLang="ko-KR" sz="1200" dirty="0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xmlns="" id="{DE81C5CA-E2C1-4E35-9B92-1264128262AF}"/>
                </a:ext>
              </a:extLst>
            </p:cNvPr>
            <p:cNvSpPr/>
            <p:nvPr/>
          </p:nvSpPr>
          <p:spPr>
            <a:xfrm rot="10800000">
              <a:off x="4307171" y="3642858"/>
              <a:ext cx="166085" cy="14532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Google Shape;173;g7c553259d1_0_81">
            <a:extLst>
              <a:ext uri="{FF2B5EF4-FFF2-40B4-BE49-F238E27FC236}">
                <a16:creationId xmlns:a16="http://schemas.microsoft.com/office/drawing/2014/main" xmlns="" id="{4C44E562-345E-49CF-876D-C82BDCC146B4}"/>
              </a:ext>
            </a:extLst>
          </p:cNvPr>
          <p:cNvSpPr/>
          <p:nvPr/>
        </p:nvSpPr>
        <p:spPr>
          <a:xfrm>
            <a:off x="4845658" y="37917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6594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13483739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사용 쿠폰 리스트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사용처 클릭시 해당 상품 페이지로 이동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121912098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사용쿠폰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351692" y="1556177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dirty="0"/>
              <a:t>회원 정보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20505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2474701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385356"/>
            <a:ext cx="301670" cy="30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2888447"/>
            <a:ext cx="301670" cy="3016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366214"/>
            <a:ext cx="301670" cy="3016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3814684"/>
            <a:ext cx="301670" cy="301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330435"/>
            <a:ext cx="301670" cy="3016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4779968"/>
            <a:ext cx="301670" cy="3016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253787"/>
            <a:ext cx="301670" cy="301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36" y="5746464"/>
            <a:ext cx="301670" cy="301670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C4C8A0B9-8CA4-4D82-98DB-D5D237CA7791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CC5D983D-9198-4E2A-88AB-AFD140D139B9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FB7652E-4410-4572-BEF9-2A5D4A43EE46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8EF6E2E2-166C-4013-9CEB-0F878462C721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2CD9446C-2CCB-4BEF-9FF0-89D2D30A444D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3BD8BCD8-977E-4D75-9D60-40DE3B9CD495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BEC4B473-EB75-4CDF-A5C2-F9172FD5969B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A39C58A-3E01-4CE6-B1F7-BFE72CF6B65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xmlns="" id="{28D61F9D-83A2-41D6-8E32-43D1077259A9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xmlns="" id="{9CFD3A2E-6085-4211-B371-F3DB39D60D36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xmlns="" id="{133807E4-673E-418B-AC6A-F80F3EDD2142}"/>
              </a:ext>
            </a:extLst>
          </p:cNvPr>
          <p:cNvGraphicFramePr>
            <a:graphicFrameLocks noGrp="1"/>
          </p:cNvGraphicFramePr>
          <p:nvPr/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xmlns="" id="{C8BEE462-A8C6-4015-A763-1A69294775FB}"/>
              </a:ext>
            </a:extLst>
          </p:cNvPr>
          <p:cNvGraphicFramePr>
            <a:graphicFrameLocks noGrp="1"/>
          </p:cNvGraphicFramePr>
          <p:nvPr/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xmlns="" id="{7D34BE72-CED4-4804-A5A7-B5B6E9A7F307}"/>
              </a:ext>
            </a:extLst>
          </p:cNvPr>
          <p:cNvGraphicFramePr>
            <a:graphicFrameLocks noGrp="1"/>
          </p:cNvGraphicFramePr>
          <p:nvPr/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xmlns="" id="{354DB7A2-E950-48F6-A6FE-D5DF42522514}"/>
              </a:ext>
            </a:extLst>
          </p:cNvPr>
          <p:cNvGraphicFramePr>
            <a:graphicFrameLocks noGrp="1"/>
          </p:cNvGraphicFramePr>
          <p:nvPr/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xmlns="" id="{14615CCF-18BE-4CF4-B576-F680492D6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6935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50" name="직사각형 39">
            <a:extLst>
              <a:ext uri="{FF2B5EF4-FFF2-40B4-BE49-F238E27FC236}">
                <a16:creationId xmlns:a16="http://schemas.microsoft.com/office/drawing/2014/main" xmlns="" id="{D8E51298-DA7B-4C8D-BF07-2C9BE5FC143D}"/>
              </a:ext>
            </a:extLst>
          </p:cNvPr>
          <p:cNvSpPr/>
          <p:nvPr/>
        </p:nvSpPr>
        <p:spPr>
          <a:xfrm>
            <a:off x="131601" y="1301554"/>
            <a:ext cx="8032096" cy="5349997"/>
          </a:xfrm>
          <a:prstGeom prst="rect">
            <a:avLst/>
          </a:prstGeom>
          <a:solidFill>
            <a:srgbClr val="969696">
              <a:alpha val="18039"/>
            </a:srgbClr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sp>
        <p:nvSpPr>
          <p:cNvPr id="42" name="직사각형 39">
            <a:extLst>
              <a:ext uri="{FF2B5EF4-FFF2-40B4-BE49-F238E27FC236}">
                <a16:creationId xmlns:a16="http://schemas.microsoft.com/office/drawing/2014/main" xmlns="" id="{D94076E1-5DDD-45B8-8863-F00D19A5ECDC}"/>
              </a:ext>
            </a:extLst>
          </p:cNvPr>
          <p:cNvSpPr/>
          <p:nvPr/>
        </p:nvSpPr>
        <p:spPr>
          <a:xfrm>
            <a:off x="1634289" y="2515596"/>
            <a:ext cx="5218452" cy="313494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t"/>
          <a:lstStyle/>
          <a:p>
            <a:pPr>
              <a:defRPr sz="1500"/>
            </a:pPr>
            <a:endParaRPr lang="en-US" altLang="ko-KR" dirty="0"/>
          </a:p>
          <a:p>
            <a:pPr>
              <a:defRPr sz="1500"/>
            </a:pPr>
            <a:r>
              <a:rPr lang="en-US" altLang="ko-KR" dirty="0"/>
              <a:t>   </a:t>
            </a:r>
            <a:r>
              <a:rPr lang="ko-KR" altLang="en-US" dirty="0"/>
              <a:t>최준범님의</a:t>
            </a:r>
            <a:r>
              <a:rPr lang="en-US" altLang="ko-KR" dirty="0"/>
              <a:t> </a:t>
            </a:r>
            <a:r>
              <a:rPr lang="ko-KR" altLang="en-US" dirty="0"/>
              <a:t>사용쿠폰</a:t>
            </a:r>
            <a:endParaRPr lang="en-US" altLang="ko-KR" dirty="0"/>
          </a:p>
          <a:p>
            <a:pPr>
              <a:defRPr sz="1500"/>
            </a:pPr>
            <a:endParaRPr lang="en-US" altLang="ko-KR" dirty="0"/>
          </a:p>
        </p:txBody>
      </p:sp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xmlns="" id="{B367CAC9-29A5-4744-9F3E-F1897024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10717"/>
              </p:ext>
            </p:extLst>
          </p:nvPr>
        </p:nvGraphicFramePr>
        <p:xfrm>
          <a:off x="1976292" y="3588711"/>
          <a:ext cx="4534445" cy="1205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555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2130335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</a:tblGrid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생일축하쿠폰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남성의류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가입축하쿠폰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2020-02-25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이벤트 지급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전자기기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2020-03-01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</a:tbl>
          </a:graphicData>
        </a:graphic>
      </p:graphicFrame>
      <p:sp>
        <p:nvSpPr>
          <p:cNvPr id="44" name="Google Shape;173;g7c553259d1_0_81">
            <a:extLst>
              <a:ext uri="{FF2B5EF4-FFF2-40B4-BE49-F238E27FC236}">
                <a16:creationId xmlns:a16="http://schemas.microsoft.com/office/drawing/2014/main" xmlns="" id="{14049286-0D4B-41E8-84D1-F39D8F6848B0}"/>
              </a:ext>
            </a:extLst>
          </p:cNvPr>
          <p:cNvSpPr/>
          <p:nvPr/>
        </p:nvSpPr>
        <p:spPr>
          <a:xfrm>
            <a:off x="1785671" y="33656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684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012257765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719563231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xmlns="" id="{10937F9C-E0A8-4AE0-80F9-12FC533F6D44}"/>
              </a:ext>
            </a:extLst>
          </p:cNvPr>
          <p:cNvSpPr/>
          <p:nvPr/>
        </p:nvSpPr>
        <p:spPr>
          <a:xfrm>
            <a:off x="2366830" y="1662512"/>
            <a:ext cx="117550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회원가입</a:t>
            </a:r>
            <a:endParaRPr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BA9C27A-1B34-4763-BE03-5EC90D9E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74256"/>
              </p:ext>
            </p:extLst>
          </p:nvPr>
        </p:nvGraphicFramePr>
        <p:xfrm>
          <a:off x="2393790" y="55070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91E55A87-2BA8-4910-81F1-C8E84DB9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50307"/>
              </p:ext>
            </p:extLst>
          </p:nvPr>
        </p:nvGraphicFramePr>
        <p:xfrm>
          <a:off x="2393790" y="5973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xmlns="" id="{AF6C9E59-DC19-4BCC-9930-DCEED523A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40013"/>
              </p:ext>
            </p:extLst>
          </p:nvPr>
        </p:nvGraphicFramePr>
        <p:xfrm>
          <a:off x="2393790" y="27106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*8~16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자의 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특수문자 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A69A7213-2ABC-427E-911C-53CE6AF76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52741"/>
              </p:ext>
            </p:extLst>
          </p:nvPr>
        </p:nvGraphicFramePr>
        <p:xfrm>
          <a:off x="4519540" y="5460692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302FC175-6621-4B35-89C0-0B4070642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11109"/>
              </p:ext>
            </p:extLst>
          </p:nvPr>
        </p:nvGraphicFramePr>
        <p:xfrm>
          <a:off x="2393790" y="22445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 혼용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44A3D0B0-1F11-4DE0-993F-96F2B39FF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95804"/>
              </p:ext>
            </p:extLst>
          </p:nvPr>
        </p:nvGraphicFramePr>
        <p:xfrm>
          <a:off x="2393790" y="45749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0CC2AAA7-7A92-4635-8D8F-B13D707F9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30276"/>
              </p:ext>
            </p:extLst>
          </p:nvPr>
        </p:nvGraphicFramePr>
        <p:xfrm>
          <a:off x="2393790" y="31767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659F9661-A9AD-4E09-BA4A-59A032957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4624"/>
              </p:ext>
            </p:extLst>
          </p:nvPr>
        </p:nvGraphicFramePr>
        <p:xfrm>
          <a:off x="4831758" y="4496126"/>
          <a:ext cx="90225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25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주소검색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13DA5635-D170-4999-9E23-BD7B8C44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36852"/>
              </p:ext>
            </p:extLst>
          </p:nvPr>
        </p:nvGraphicFramePr>
        <p:xfrm>
          <a:off x="2393790" y="50410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53EA840D-57B6-4D68-A77C-4E9FDF528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5561"/>
              </p:ext>
            </p:extLst>
          </p:nvPr>
        </p:nvGraphicFramePr>
        <p:xfrm>
          <a:off x="2393790" y="36427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C33B67F-F005-4B19-B470-DD8B2FC6D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15223"/>
              </p:ext>
            </p:extLst>
          </p:nvPr>
        </p:nvGraphicFramePr>
        <p:xfrm>
          <a:off x="2393790" y="41088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21" name="Google Shape;173;g7c553259d1_0_81">
            <a:extLst>
              <a:ext uri="{FF2B5EF4-FFF2-40B4-BE49-F238E27FC236}">
                <a16:creationId xmlns:a16="http://schemas.microsoft.com/office/drawing/2014/main" xmlns="" id="{C0EF700C-DA85-41A6-A4F5-B76434EFDEA8}"/>
              </a:ext>
            </a:extLst>
          </p:cNvPr>
          <p:cNvSpPr/>
          <p:nvPr/>
        </p:nvSpPr>
        <p:spPr>
          <a:xfrm>
            <a:off x="2001881" y="170783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769624871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신고자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sz="1200" dirty="0"/>
                        <a:t>클릭시 신고 횟수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개인정보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내용보기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내용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처리상태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클릭하여 처리상태 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담당자 지정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49989" y="1289960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105722984"/>
              </p:ext>
            </p:extLst>
          </p:nvPr>
        </p:nvGraphicFramePr>
        <p:xfrm>
          <a:off x="131600" y="115758"/>
          <a:ext cx="3425332" cy="822960"/>
        </p:xfrm>
        <a:graphic>
          <a:graphicData uri="http://schemas.openxmlformats.org/drawingml/2006/table">
            <a:tbl>
              <a:tblPr firstRow="1"/>
              <a:tblGrid>
                <a:gridCol w="1521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43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</a:t>
                      </a:r>
                      <a:r>
                        <a:rPr lang="en-US" altLang="ko-KR" sz="1200" b="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eclaration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296335" y="1608932"/>
            <a:ext cx="1818638" cy="239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신고 내용 처리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5467"/>
              </p:ext>
            </p:extLst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285631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  <a:gridCol w="1083082">
                  <a:extLst>
                    <a:ext uri="{9D8B030D-6E8A-4147-A177-3AD203B41FA5}">
                      <a16:colId xmlns:a16="http://schemas.microsoft.com/office/drawing/2014/main" xmlns="" val="1029790223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 신고 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반려동물을 팔아도 됩니까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 회원 제재 바랍니다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시험 족보 거래 신고합니다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제공회원이 이상한 말을 하네요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 회원이 자기랑 따로 거래하자고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게임기가 아니라 게임기 박스네요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63C6EBD3-EE76-4A4E-A009-555C41B64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61188"/>
              </p:ext>
            </p:extLst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20" name="Google Shape;173;g7c553259d1_0_81">
            <a:extLst>
              <a:ext uri="{FF2B5EF4-FFF2-40B4-BE49-F238E27FC236}">
                <a16:creationId xmlns:a16="http://schemas.microsoft.com/office/drawing/2014/main" xmlns="" id="{13413D26-6ACB-4E16-AD2C-C141BF5B38B6}"/>
              </a:ext>
            </a:extLst>
          </p:cNvPr>
          <p:cNvSpPr/>
          <p:nvPr/>
        </p:nvSpPr>
        <p:spPr>
          <a:xfrm>
            <a:off x="2114973" y="2893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3;g7c553259d1_0_81">
            <a:extLst>
              <a:ext uri="{FF2B5EF4-FFF2-40B4-BE49-F238E27FC236}">
                <a16:creationId xmlns:a16="http://schemas.microsoft.com/office/drawing/2014/main" xmlns="" id="{29BFFC52-8C0C-4029-8F7C-7B280E4B71AA}"/>
              </a:ext>
            </a:extLst>
          </p:cNvPr>
          <p:cNvSpPr/>
          <p:nvPr/>
        </p:nvSpPr>
        <p:spPr>
          <a:xfrm>
            <a:off x="3445327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3;g7c553259d1_0_81">
            <a:extLst>
              <a:ext uri="{FF2B5EF4-FFF2-40B4-BE49-F238E27FC236}">
                <a16:creationId xmlns:a16="http://schemas.microsoft.com/office/drawing/2014/main" xmlns="" id="{EA96DCAD-C8DF-4BF3-A915-5A646A22F5CE}"/>
              </a:ext>
            </a:extLst>
          </p:cNvPr>
          <p:cNvSpPr/>
          <p:nvPr/>
        </p:nvSpPr>
        <p:spPr>
          <a:xfrm>
            <a:off x="5600071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09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691099140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이용약관 내용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화살표 클릭시 스크롤 표시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757404955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xmlns="" id="{9C1D8195-390B-4697-9AAF-669837E32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77832"/>
              </p:ext>
            </p:extLst>
          </p:nvPr>
        </p:nvGraphicFramePr>
        <p:xfrm>
          <a:off x="2639544" y="3540711"/>
          <a:ext cx="14993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317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전체 동의하기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6776F99-7EB9-4831-AD08-958A0626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20" y="3515923"/>
            <a:ext cx="336930" cy="336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2BF358CE-4041-4EAC-8EB0-29B91CDA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44" y="3842562"/>
            <a:ext cx="336930" cy="3369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6949390-6EFC-4FD3-B298-0F9806C6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209437"/>
            <a:ext cx="336930" cy="336930"/>
          </a:xfrm>
          <a:prstGeom prst="rect">
            <a:avLst/>
          </a:prstGeom>
        </p:spPr>
      </p:pic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xmlns="" id="{0B59C8F3-7A45-40E7-9F6F-A280B375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90285"/>
              </p:ext>
            </p:extLst>
          </p:nvPr>
        </p:nvGraphicFramePr>
        <p:xfrm>
          <a:off x="2999532" y="3875910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ZENTAL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이용 약관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xmlns="" id="{57E60B41-DD47-4A4B-82FF-F0B7AEF7E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9640"/>
              </p:ext>
            </p:extLst>
          </p:nvPr>
        </p:nvGraphicFramePr>
        <p:xfrm>
          <a:off x="2999532" y="4204757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개인정보 처리 방침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B88B2B96-1218-43A9-BA9F-CED3F815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574899"/>
            <a:ext cx="336930" cy="336930"/>
          </a:xfrm>
          <a:prstGeom prst="rect">
            <a:avLst/>
          </a:prstGeom>
        </p:spPr>
      </p:pic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xmlns="" id="{6AF92742-DDED-40F3-A4EB-D1B670C84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3193"/>
              </p:ext>
            </p:extLst>
          </p:nvPr>
        </p:nvGraphicFramePr>
        <p:xfrm>
          <a:off x="2999532" y="4601861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선택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,SMS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광고 수신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BEFC6DE6-3EF0-4516-BFBF-3A0628617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08195"/>
              </p:ext>
            </p:extLst>
          </p:nvPr>
        </p:nvGraphicFramePr>
        <p:xfrm>
          <a:off x="2366830" y="5000459"/>
          <a:ext cx="33320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선택 한목은 동의하지 않아도 회원가입이 가능합니다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E30D426F-2EC1-4D98-8045-54797642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05417"/>
              </p:ext>
            </p:extLst>
          </p:nvPr>
        </p:nvGraphicFramePr>
        <p:xfrm>
          <a:off x="2433516" y="5776832"/>
          <a:ext cx="3332014" cy="39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9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작성완료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129074EE-ABF1-4EF6-A03C-DAADB1BFF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33805"/>
              </p:ext>
            </p:extLst>
          </p:nvPr>
        </p:nvGraphicFramePr>
        <p:xfrm>
          <a:off x="2393790" y="225394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74C9B8DE-F2F0-43E6-9660-23534455F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00035"/>
              </p:ext>
            </p:extLst>
          </p:nvPr>
        </p:nvGraphicFramePr>
        <p:xfrm>
          <a:off x="2393790" y="2720021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FA4C0D83-012D-4878-9F4C-AD00B90AC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74124"/>
              </p:ext>
            </p:extLst>
          </p:nvPr>
        </p:nvGraphicFramePr>
        <p:xfrm>
          <a:off x="4519540" y="2207547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0C0F0D59-1BA2-444D-BAFD-F57A66743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35120"/>
              </p:ext>
            </p:extLst>
          </p:nvPr>
        </p:nvGraphicFramePr>
        <p:xfrm>
          <a:off x="2393790" y="178787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30" name="Google Shape;173;g7c553259d1_0_81">
            <a:extLst>
              <a:ext uri="{FF2B5EF4-FFF2-40B4-BE49-F238E27FC236}">
                <a16:creationId xmlns:a16="http://schemas.microsoft.com/office/drawing/2014/main" xmlns="" id="{8CE306C9-47F3-4ECB-B92F-9F90BF99C12B}"/>
              </a:ext>
            </a:extLst>
          </p:cNvPr>
          <p:cNvSpPr/>
          <p:nvPr/>
        </p:nvSpPr>
        <p:spPr>
          <a:xfrm>
            <a:off x="5272450" y="372057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719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732121446"/>
              </p:ext>
            </p:extLst>
          </p:nvPr>
        </p:nvGraphicFramePr>
        <p:xfrm>
          <a:off x="8509686" y="1289960"/>
          <a:ext cx="3491813" cy="4401997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유효한 값 입력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유효한 값 입력시 자동으로 다음 페이지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 영문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숫자 혼용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영문 숫자 혼용하여 </a:t>
                      </a:r>
                      <a:r>
                        <a:rPr lang="en-US" altLang="ko-KR" sz="1200" dirty="0"/>
                        <a:t>8~16</a:t>
                      </a:r>
                      <a:r>
                        <a:rPr lang="ko-KR" altLang="en-US" sz="1200" dirty="0"/>
                        <a:t>글자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_</a:t>
                      </a:r>
                      <a:r>
                        <a:rPr lang="ko-KR" altLang="en-US" sz="1200" dirty="0"/>
                        <a:t>를 제외한 특수문자 불가능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비밀번호 영문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특수문자 혼용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영문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숫자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특수문자가 최소 하나 이상 들어가야함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8~16</a:t>
                      </a:r>
                      <a:r>
                        <a:rPr lang="ko-KR" altLang="en-US" sz="1200" dirty="0"/>
                        <a:t>글자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/>
                      </a:pPr>
                      <a:r>
                        <a:rPr lang="ko-KR" altLang="en-US" dirty="0"/>
                        <a:t>아이디 영문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숫자 혼용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불일치시 오류 메시지 표시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172199774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user_m_sh_signup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03116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sz="1200"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xmlns="" id="{10937F9C-E0A8-4AE0-80F9-12FC533F6D44}"/>
              </a:ext>
            </a:extLst>
          </p:cNvPr>
          <p:cNvSpPr/>
          <p:nvPr/>
        </p:nvSpPr>
        <p:spPr>
          <a:xfrm>
            <a:off x="2416268" y="1692836"/>
            <a:ext cx="129915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b="1" dirty="0"/>
              <a:t>회원가입</a:t>
            </a:r>
            <a:endParaRPr lang="en-US" altLang="ko-KR" sz="1200" b="1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xmlns="" id="{AF6C9E59-DC19-4BCC-9930-DCEED523A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7593"/>
              </p:ext>
            </p:extLst>
          </p:nvPr>
        </p:nvGraphicFramePr>
        <p:xfrm>
          <a:off x="2393790" y="2710644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302FC175-6621-4B35-89C0-0B4070642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34610"/>
              </p:ext>
            </p:extLst>
          </p:nvPr>
        </p:nvGraphicFramePr>
        <p:xfrm>
          <a:off x="2393790" y="2244569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23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사용할 아이디를 입력해주세요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0CC2AAA7-7A92-4635-8D8F-B13D707F9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86919"/>
              </p:ext>
            </p:extLst>
          </p:nvPr>
        </p:nvGraphicFramePr>
        <p:xfrm>
          <a:off x="2393790" y="3176719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A6D4513-EB77-4783-8685-C7128FA5CBAD}"/>
              </a:ext>
            </a:extLst>
          </p:cNvPr>
          <p:cNvSpPr/>
          <p:nvPr/>
        </p:nvSpPr>
        <p:spPr>
          <a:xfrm>
            <a:off x="4252020" y="2254152"/>
            <a:ext cx="10900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* </a:t>
            </a:r>
            <a:r>
              <a:rPr lang="ko-KR" altLang="en-US" sz="800" dirty="0">
                <a:solidFill>
                  <a:srgbClr val="FF0000"/>
                </a:solidFill>
              </a:rPr>
              <a:t>영문</a:t>
            </a:r>
            <a:r>
              <a:rPr lang="en-US" altLang="ko-KR" sz="800" dirty="0">
                <a:solidFill>
                  <a:srgbClr val="FF0000"/>
                </a:solidFill>
              </a:rPr>
              <a:t>,</a:t>
            </a:r>
            <a:r>
              <a:rPr lang="ko-KR" altLang="en-US" sz="800" dirty="0">
                <a:solidFill>
                  <a:srgbClr val="FF0000"/>
                </a:solidFill>
              </a:rPr>
              <a:t>숫자 혼용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33E460B-DBC5-4E28-AEEA-C5730B7C3634}"/>
              </a:ext>
            </a:extLst>
          </p:cNvPr>
          <p:cNvSpPr/>
          <p:nvPr/>
        </p:nvSpPr>
        <p:spPr>
          <a:xfrm>
            <a:off x="3668813" y="2689784"/>
            <a:ext cx="15760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*8~16</a:t>
            </a:r>
            <a:r>
              <a:rPr lang="ko-KR" altLang="en-US" sz="800" dirty="0">
                <a:solidFill>
                  <a:srgbClr val="FF0000"/>
                </a:solidFill>
              </a:rPr>
              <a:t>자의 영문</a:t>
            </a:r>
            <a:r>
              <a:rPr lang="en-US" altLang="ko-KR" sz="800" dirty="0">
                <a:solidFill>
                  <a:srgbClr val="FF0000"/>
                </a:solidFill>
              </a:rPr>
              <a:t>,</a:t>
            </a:r>
            <a:r>
              <a:rPr lang="ko-KR" altLang="en-US" sz="800" dirty="0">
                <a:solidFill>
                  <a:srgbClr val="FF0000"/>
                </a:solidFill>
              </a:rPr>
              <a:t>숫자</a:t>
            </a:r>
            <a:r>
              <a:rPr lang="en-US" altLang="ko-KR" sz="800" dirty="0">
                <a:solidFill>
                  <a:srgbClr val="FF0000"/>
                </a:solidFill>
              </a:rPr>
              <a:t>,</a:t>
            </a:r>
            <a:r>
              <a:rPr lang="ko-KR" altLang="en-US" sz="800" dirty="0">
                <a:solidFill>
                  <a:srgbClr val="FF0000"/>
                </a:solidFill>
              </a:rPr>
              <a:t>특수문자</a:t>
            </a:r>
            <a:endParaRPr lang="ko-KR" altLang="en-US" sz="800" dirty="0"/>
          </a:p>
        </p:txBody>
      </p:sp>
      <p:sp>
        <p:nvSpPr>
          <p:cNvPr id="17" name="Google Shape;173;g7c553259d1_0_81">
            <a:extLst>
              <a:ext uri="{FF2B5EF4-FFF2-40B4-BE49-F238E27FC236}">
                <a16:creationId xmlns:a16="http://schemas.microsoft.com/office/drawing/2014/main" xmlns="" id="{90D7547B-5C18-4EB2-97BA-C9CA8C78FA2B}"/>
              </a:ext>
            </a:extLst>
          </p:cNvPr>
          <p:cNvSpPr/>
          <p:nvPr/>
        </p:nvSpPr>
        <p:spPr>
          <a:xfrm>
            <a:off x="1955887" y="138760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73;g7c553259d1_0_81">
            <a:extLst>
              <a:ext uri="{FF2B5EF4-FFF2-40B4-BE49-F238E27FC236}">
                <a16:creationId xmlns:a16="http://schemas.microsoft.com/office/drawing/2014/main" xmlns="" id="{6CF61538-1A7D-4949-BDA5-D6DBFB076E6C}"/>
              </a:ext>
            </a:extLst>
          </p:cNvPr>
          <p:cNvSpPr/>
          <p:nvPr/>
        </p:nvSpPr>
        <p:spPr>
          <a:xfrm>
            <a:off x="5342077" y="217014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881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481499449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특수문자 입력 불가</a:t>
                      </a:r>
                      <a:endParaRPr lang="en-US" altLang="ko-KR" sz="12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띄어쓰기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영문 허용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닉네임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특수문자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띄어쓰기 입력 불가</a:t>
                      </a:r>
                      <a:endParaRPr lang="en-US" altLang="ko-KR" sz="1200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영문 허용</a:t>
                      </a:r>
                      <a:endParaRPr lang="en-US" altLang="ko-KR" sz="1200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4~10</a:t>
                      </a:r>
                      <a:r>
                        <a:rPr lang="ko-KR" altLang="en-US" sz="1200" dirty="0"/>
                        <a:t>글자 이내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577575390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user_m_sh_signup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03116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sz="1200"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xmlns="" id="{10937F9C-E0A8-4AE0-80F9-12FC533F6D44}"/>
              </a:ext>
            </a:extLst>
          </p:cNvPr>
          <p:cNvSpPr/>
          <p:nvPr/>
        </p:nvSpPr>
        <p:spPr>
          <a:xfrm>
            <a:off x="2416268" y="1692836"/>
            <a:ext cx="129915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b="1" dirty="0"/>
              <a:t>회원가입</a:t>
            </a:r>
            <a:endParaRPr lang="en-US" altLang="ko-KR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53EA840D-57B6-4D68-A77C-4E9FDF528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21794"/>
              </p:ext>
            </p:extLst>
          </p:nvPr>
        </p:nvGraphicFramePr>
        <p:xfrm>
          <a:off x="2358620" y="2251024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이름을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C33B67F-F005-4B19-B470-DD8B2FC6D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21990"/>
              </p:ext>
            </p:extLst>
          </p:nvPr>
        </p:nvGraphicFramePr>
        <p:xfrm>
          <a:off x="2358620" y="2717099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사용할 닉네임을 입력해주세요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2" name="Google Shape;173;g7c553259d1_0_81">
            <a:extLst>
              <a:ext uri="{FF2B5EF4-FFF2-40B4-BE49-F238E27FC236}">
                <a16:creationId xmlns:a16="http://schemas.microsoft.com/office/drawing/2014/main" xmlns="" id="{838F5179-C735-4980-A2C0-E7F03D8F74C9}"/>
              </a:ext>
            </a:extLst>
          </p:cNvPr>
          <p:cNvSpPr/>
          <p:nvPr/>
        </p:nvSpPr>
        <p:spPr>
          <a:xfrm>
            <a:off x="1953226" y="221064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73;g7c553259d1_0_81">
            <a:extLst>
              <a:ext uri="{FF2B5EF4-FFF2-40B4-BE49-F238E27FC236}">
                <a16:creationId xmlns:a16="http://schemas.microsoft.com/office/drawing/2014/main" xmlns="" id="{A83F7F5B-63B8-4F3E-8C02-43B0A5CCFE60}"/>
              </a:ext>
            </a:extLst>
          </p:cNvPr>
          <p:cNvSpPr/>
          <p:nvPr/>
        </p:nvSpPr>
        <p:spPr>
          <a:xfrm>
            <a:off x="1953226" y="27144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469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84940727"/>
              </p:ext>
            </p:extLst>
          </p:nvPr>
        </p:nvGraphicFramePr>
        <p:xfrm>
          <a:off x="8509686" y="1289960"/>
          <a:ext cx="3491813" cy="3454004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휴대폰번호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숫자만 허용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인증번호 발송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인증번호 발송 버튼 클릭시 인증번호 우측에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분 카운트 다운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인증번호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유효한 인증 번호 입력시 자동으로 다음 페이지 이동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833186744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user_m_sh_signup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03116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sz="1200"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xmlns="" id="{10937F9C-E0A8-4AE0-80F9-12FC533F6D44}"/>
              </a:ext>
            </a:extLst>
          </p:cNvPr>
          <p:cNvSpPr/>
          <p:nvPr/>
        </p:nvSpPr>
        <p:spPr>
          <a:xfrm>
            <a:off x="2416268" y="1692836"/>
            <a:ext cx="129915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b="1" dirty="0"/>
              <a:t>회원가입</a:t>
            </a:r>
            <a:endParaRPr lang="en-US" altLang="ko-KR" sz="1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BA9C27A-1B34-4763-BE03-5EC90D9E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93456"/>
              </p:ext>
            </p:extLst>
          </p:nvPr>
        </p:nvGraphicFramePr>
        <p:xfrm>
          <a:off x="2358620" y="2261355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91E55A87-2BA8-4910-81F1-C8E84DB9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10803"/>
              </p:ext>
            </p:extLst>
          </p:nvPr>
        </p:nvGraphicFramePr>
        <p:xfrm>
          <a:off x="2358619" y="3340197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sp>
        <p:nvSpPr>
          <p:cNvPr id="13" name="Google Shape;173;g7c553259d1_0_81">
            <a:extLst>
              <a:ext uri="{FF2B5EF4-FFF2-40B4-BE49-F238E27FC236}">
                <a16:creationId xmlns:a16="http://schemas.microsoft.com/office/drawing/2014/main" xmlns="" id="{EB5A3A4C-B20B-496C-BD9D-CB6B0FEA1AEC}"/>
              </a:ext>
            </a:extLst>
          </p:cNvPr>
          <p:cNvSpPr/>
          <p:nvPr/>
        </p:nvSpPr>
        <p:spPr>
          <a:xfrm>
            <a:off x="1901879" y="22190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73;g7c553259d1_0_81">
            <a:extLst>
              <a:ext uri="{FF2B5EF4-FFF2-40B4-BE49-F238E27FC236}">
                <a16:creationId xmlns:a16="http://schemas.microsoft.com/office/drawing/2014/main" xmlns="" id="{C5AD0871-372A-4423-A47E-FE4809640366}"/>
              </a:ext>
            </a:extLst>
          </p:cNvPr>
          <p:cNvSpPr/>
          <p:nvPr/>
        </p:nvSpPr>
        <p:spPr>
          <a:xfrm>
            <a:off x="1901879" y="283595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xmlns="" id="{D0A2B4D2-F33D-4D4E-B1F4-9E9478CDD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72879"/>
              </p:ext>
            </p:extLst>
          </p:nvPr>
        </p:nvGraphicFramePr>
        <p:xfrm>
          <a:off x="2358619" y="2866172"/>
          <a:ext cx="2585465" cy="26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4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6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인증번호 발송</a:t>
                      </a:r>
                    </a:p>
                  </a:txBody>
                  <a:tcPr marL="68700" marR="68700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8" name="Google Shape;173;g7c553259d1_0_81">
            <a:extLst>
              <a:ext uri="{FF2B5EF4-FFF2-40B4-BE49-F238E27FC236}">
                <a16:creationId xmlns:a16="http://schemas.microsoft.com/office/drawing/2014/main" xmlns="" id="{39137F21-0C1B-42E6-802E-900C3906A37C}"/>
              </a:ext>
            </a:extLst>
          </p:cNvPr>
          <p:cNvSpPr/>
          <p:nvPr/>
        </p:nvSpPr>
        <p:spPr>
          <a:xfrm>
            <a:off x="1901879" y="329362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290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928251009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주소 검색 결과값이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이메일 주소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유효한 이메일 주소 입력시 다음 페이지로 이동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3142990473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user_m_sh_signup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03116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sz="1200"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xmlns="" id="{10937F9C-E0A8-4AE0-80F9-12FC533F6D44}"/>
              </a:ext>
            </a:extLst>
          </p:cNvPr>
          <p:cNvSpPr/>
          <p:nvPr/>
        </p:nvSpPr>
        <p:spPr>
          <a:xfrm>
            <a:off x="2416268" y="1692836"/>
            <a:ext cx="129915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b="1" dirty="0"/>
              <a:t>회원가입</a:t>
            </a:r>
            <a:endParaRPr lang="en-US" altLang="ko-KR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44A3D0B0-1F11-4DE0-993F-96F2B39FF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14136"/>
              </p:ext>
            </p:extLst>
          </p:nvPr>
        </p:nvGraphicFramePr>
        <p:xfrm>
          <a:off x="2358620" y="2268773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13DA5635-D170-4999-9E23-BD7B8C44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35996"/>
              </p:ext>
            </p:extLst>
          </p:nvPr>
        </p:nvGraphicFramePr>
        <p:xfrm>
          <a:off x="2338710" y="3210231"/>
          <a:ext cx="261481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8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xmlns="" id="{1E344536-8703-4CF7-A6D5-03A792CF3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35901"/>
              </p:ext>
            </p:extLst>
          </p:nvPr>
        </p:nvGraphicFramePr>
        <p:xfrm>
          <a:off x="2379581" y="2755375"/>
          <a:ext cx="2585465" cy="26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4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6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주소검색</a:t>
                      </a:r>
                    </a:p>
                  </a:txBody>
                  <a:tcPr marL="68700" marR="68700"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3" name="Google Shape;173;g7c553259d1_0_81">
            <a:extLst>
              <a:ext uri="{FF2B5EF4-FFF2-40B4-BE49-F238E27FC236}">
                <a16:creationId xmlns:a16="http://schemas.microsoft.com/office/drawing/2014/main" xmlns="" id="{C03F6E60-C48C-4138-92CD-0AD5BA16547D}"/>
              </a:ext>
            </a:extLst>
          </p:cNvPr>
          <p:cNvSpPr/>
          <p:nvPr/>
        </p:nvSpPr>
        <p:spPr>
          <a:xfrm>
            <a:off x="1953226" y="22283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73;g7c553259d1_0_81">
            <a:extLst>
              <a:ext uri="{FF2B5EF4-FFF2-40B4-BE49-F238E27FC236}">
                <a16:creationId xmlns:a16="http://schemas.microsoft.com/office/drawing/2014/main" xmlns="" id="{52C5AFF9-DD49-4748-9F92-9157FCDBDB29}"/>
              </a:ext>
            </a:extLst>
          </p:cNvPr>
          <p:cNvSpPr/>
          <p:nvPr/>
        </p:nvSpPr>
        <p:spPr>
          <a:xfrm>
            <a:off x="1936008" y="32074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667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11838773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메일 확인하기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클릭시 해당 이메일 플랫폼으로 이동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4020112907"/>
              </p:ext>
            </p:extLst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/>
                        <a:t>화면코드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user_m_sh_signup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031165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sz="1200"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xmlns="" id="{10937F9C-E0A8-4AE0-80F9-12FC533F6D44}"/>
              </a:ext>
            </a:extLst>
          </p:cNvPr>
          <p:cNvSpPr/>
          <p:nvPr/>
        </p:nvSpPr>
        <p:spPr>
          <a:xfrm>
            <a:off x="2358620" y="2892461"/>
            <a:ext cx="2768128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sz="1200" b="1"/>
              <a:t>이메일 인증 메일이 발송 되었습니다</a:t>
            </a:r>
            <a:endParaRPr lang="en-US" altLang="ko-KR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xmlns="" id="{C28571E1-6443-4FC7-8A9B-C6EA1927D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72605"/>
              </p:ext>
            </p:extLst>
          </p:nvPr>
        </p:nvGraphicFramePr>
        <p:xfrm>
          <a:off x="2410476" y="3521797"/>
          <a:ext cx="2516674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67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메일 확인 하기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2" name="Google Shape;173;g7c553259d1_0_81">
            <a:extLst>
              <a:ext uri="{FF2B5EF4-FFF2-40B4-BE49-F238E27FC236}">
                <a16:creationId xmlns:a16="http://schemas.microsoft.com/office/drawing/2014/main" xmlns="" id="{2F919259-1870-4FBF-A810-97B31F123036}"/>
              </a:ext>
            </a:extLst>
          </p:cNvPr>
          <p:cNvSpPr/>
          <p:nvPr/>
        </p:nvSpPr>
        <p:spPr>
          <a:xfrm>
            <a:off x="1934782" y="354441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691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614206684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소셜로그인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,OAuth </a:t>
                      </a:r>
                      <a:r>
                        <a:rPr lang="ko-KR" altLang="en-US" sz="1200" dirty="0"/>
                        <a:t>프로세스에 따라 로그인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비밀번호 로그인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비밀번호 불일치시 각각에 해당하는 오류 메시지 출력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존재하지 않는 아이디입니다“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비밀번호가 일치하지 않습니다＂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>
              <p:ext uri="{D42A27DB-BD31-4B8C-83A1-F6EECF244321}">
                <p14:modId xmlns:p14="http://schemas.microsoft.com/office/powerpoint/2010/main" val="2455646475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000" b="0" u="none" strike="noStrike" cap="none" dirty="0" err="1">
                          <a:solidFill>
                            <a:schemeClr val="dk1"/>
                          </a:solidFill>
                        </a:rPr>
                        <a:t>user_w_sh_login</a:t>
                      </a:r>
                      <a:endParaRPr lang="en-US" altLang="ko-KR"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" name="직사각형 39">
            <a:extLst>
              <a:ext uri="{FF2B5EF4-FFF2-40B4-BE49-F238E27FC236}">
                <a16:creationId xmlns:a16="http://schemas.microsoft.com/office/drawing/2014/main" xmlns="" id="{FB747BC9-2E7B-4F56-9960-C763133B33C8}"/>
              </a:ext>
            </a:extLst>
          </p:cNvPr>
          <p:cNvSpPr/>
          <p:nvPr/>
        </p:nvSpPr>
        <p:spPr>
          <a:xfrm>
            <a:off x="2465178" y="1711426"/>
            <a:ext cx="3215629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b="1" dirty="0"/>
              <a:t>ZENTAL</a:t>
            </a:r>
            <a:r>
              <a:rPr lang="ko-KR" altLang="en-US" b="1" dirty="0"/>
              <a:t>로 거래 시작하기</a:t>
            </a:r>
            <a:endParaRPr b="1" dirty="0"/>
          </a:p>
        </p:txBody>
      </p:sp>
      <p:sp>
        <p:nvSpPr>
          <p:cNvPr id="27" name="직사각형 39">
            <a:extLst>
              <a:ext uri="{FF2B5EF4-FFF2-40B4-BE49-F238E27FC236}">
                <a16:creationId xmlns:a16="http://schemas.microsoft.com/office/drawing/2014/main" xmlns="" id="{3C7FE2F1-F12B-4502-9D99-3E16A471E87C}"/>
              </a:ext>
            </a:extLst>
          </p:cNvPr>
          <p:cNvSpPr/>
          <p:nvPr/>
        </p:nvSpPr>
        <p:spPr>
          <a:xfrm>
            <a:off x="2809477" y="2151864"/>
            <a:ext cx="2550070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sz="1200" dirty="0"/>
              <a:t>15</a:t>
            </a:r>
            <a:r>
              <a:rPr lang="ko-KR" altLang="en-US" sz="1200" dirty="0"/>
              <a:t>초만에 간편하게 로그인하고</a:t>
            </a:r>
            <a:endParaRPr lang="en-US" altLang="ko-KR" sz="1200" dirty="0"/>
          </a:p>
          <a:p>
            <a:pPr algn="ctr">
              <a:defRPr sz="1500"/>
            </a:pPr>
            <a:r>
              <a:rPr lang="ko-KR" altLang="en-US" sz="1200" dirty="0"/>
              <a:t>상품을 확인하세요</a:t>
            </a:r>
            <a:r>
              <a:rPr lang="en-US" altLang="ko-KR" sz="1200" dirty="0"/>
              <a:t>!</a:t>
            </a:r>
            <a:endParaRPr sz="1200"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4197EA20-DA30-4E36-8B3F-381EE666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32985"/>
              </p:ext>
            </p:extLst>
          </p:nvPr>
        </p:nvGraphicFramePr>
        <p:xfrm>
          <a:off x="2609978" y="2641051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네이버로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78AC989C-6878-4185-B7E6-4AEB6BD8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27441"/>
              </p:ext>
            </p:extLst>
          </p:nvPr>
        </p:nvGraphicFramePr>
        <p:xfrm>
          <a:off x="2609978" y="3063008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카카오로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C102427-E4B3-482B-BF27-3042F5CCA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446608"/>
              </p:ext>
            </p:extLst>
          </p:nvPr>
        </p:nvGraphicFramePr>
        <p:xfrm>
          <a:off x="2609978" y="3501007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페이스북으로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F28856D6-4C84-494D-8DDE-6945CFC4E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49972"/>
              </p:ext>
            </p:extLst>
          </p:nvPr>
        </p:nvGraphicFramePr>
        <p:xfrm>
          <a:off x="2609978" y="4067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0A4AF673-CEA2-4410-B2E4-1A3CD8ED6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56242"/>
              </p:ext>
            </p:extLst>
          </p:nvPr>
        </p:nvGraphicFramePr>
        <p:xfrm>
          <a:off x="2609978" y="4505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15ED9EDB-CF0A-4E59-BA0D-1BE8CBB49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65089"/>
              </p:ext>
            </p:extLst>
          </p:nvPr>
        </p:nvGraphicFramePr>
        <p:xfrm>
          <a:off x="2609978" y="4949398"/>
          <a:ext cx="2958115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로그인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35" name="직사각형 39">
            <a:extLst>
              <a:ext uri="{FF2B5EF4-FFF2-40B4-BE49-F238E27FC236}">
                <a16:creationId xmlns:a16="http://schemas.microsoft.com/office/drawing/2014/main" xmlns="" id="{3044DB27-A675-4455-9AFA-A189B4CBE240}"/>
              </a:ext>
            </a:extLst>
          </p:cNvPr>
          <p:cNvSpPr/>
          <p:nvPr/>
        </p:nvSpPr>
        <p:spPr>
          <a:xfrm>
            <a:off x="2809477" y="5425532"/>
            <a:ext cx="2550070" cy="2644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찾기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9">
            <a:extLst>
              <a:ext uri="{FF2B5EF4-FFF2-40B4-BE49-F238E27FC236}">
                <a16:creationId xmlns:a16="http://schemas.microsoft.com/office/drawing/2014/main" xmlns="" id="{A739D292-00C5-4D80-B3E8-4978F1980E55}"/>
              </a:ext>
            </a:extLst>
          </p:cNvPr>
          <p:cNvSpPr/>
          <p:nvPr/>
        </p:nvSpPr>
        <p:spPr>
          <a:xfrm>
            <a:off x="2165685" y="5940504"/>
            <a:ext cx="3834066" cy="43385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아직 계정이 없으세요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회원가입 하기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18" name="Google Shape;173;g7c553259d1_0_81">
            <a:extLst>
              <a:ext uri="{FF2B5EF4-FFF2-40B4-BE49-F238E27FC236}">
                <a16:creationId xmlns:a16="http://schemas.microsoft.com/office/drawing/2014/main" xmlns="" id="{8E5F5636-B184-44DD-801C-C0A2B20EECDF}"/>
              </a:ext>
            </a:extLst>
          </p:cNvPr>
          <p:cNvSpPr/>
          <p:nvPr/>
        </p:nvSpPr>
        <p:spPr>
          <a:xfrm>
            <a:off x="1984259" y="264105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73;g7c553259d1_0_81">
            <a:extLst>
              <a:ext uri="{FF2B5EF4-FFF2-40B4-BE49-F238E27FC236}">
                <a16:creationId xmlns:a16="http://schemas.microsoft.com/office/drawing/2014/main" xmlns="" id="{03F8C136-D9AD-4B44-85ED-1F49C036071B}"/>
              </a:ext>
            </a:extLst>
          </p:cNvPr>
          <p:cNvSpPr/>
          <p:nvPr/>
        </p:nvSpPr>
        <p:spPr>
          <a:xfrm>
            <a:off x="1941581" y="499463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7052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1401</Words>
  <Application>Microsoft Office PowerPoint</Application>
  <PresentationFormat>와이드스크린</PresentationFormat>
  <Paragraphs>720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82</cp:revision>
  <dcterms:created xsi:type="dcterms:W3CDTF">2020-01-16T07:12:04Z</dcterms:created>
  <dcterms:modified xsi:type="dcterms:W3CDTF">2020-03-05T06:07:32Z</dcterms:modified>
</cp:coreProperties>
</file>