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pPr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기능 정리</a:t>
            </a:r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메인페이지 </a:t>
            </a:r>
            <a:r>
              <a:rPr lang="en-US" altLang="ko-KR" dirty="0"/>
              <a:t>: </a:t>
            </a:r>
            <a:r>
              <a:rPr lang="ko-KR" altLang="en-US" dirty="0"/>
              <a:t>최근 본 상품</a:t>
            </a:r>
            <a:r>
              <a:rPr lang="en-US" altLang="ko-KR" dirty="0"/>
              <a:t>, </a:t>
            </a:r>
            <a:r>
              <a:rPr lang="ko-KR" altLang="en-US" dirty="0"/>
              <a:t>찜한 상품</a:t>
            </a:r>
            <a:r>
              <a:rPr lang="en-US" altLang="ko-KR" dirty="0"/>
              <a:t>, </a:t>
            </a:r>
            <a:r>
              <a:rPr lang="ko-KR" altLang="en-US" dirty="0"/>
              <a:t>최근본상품</a:t>
            </a:r>
            <a:r>
              <a:rPr lang="en-US" altLang="ko-KR" dirty="0"/>
              <a:t>, </a:t>
            </a:r>
            <a:r>
              <a:rPr lang="ko-KR" altLang="en-US" dirty="0"/>
              <a:t>찜한상품</a:t>
            </a:r>
            <a:r>
              <a:rPr lang="en-US" altLang="ko-KR" dirty="0"/>
              <a:t>, </a:t>
            </a:r>
            <a:r>
              <a:rPr lang="ko-KR" altLang="en-US" dirty="0"/>
              <a:t>상품 이미지 소개글</a:t>
            </a:r>
          </a:p>
          <a:p>
            <a:r>
              <a:rPr lang="ko-KR" altLang="en-US" dirty="0"/>
              <a:t>배너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팝업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구글 소셜 로그인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: 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구글 소셜 로그인</a:t>
            </a:r>
            <a:endParaRPr lang="en-US" altLang="ko-KR" dirty="0"/>
          </a:p>
          <a:p>
            <a:r>
              <a:rPr lang="ko-KR" altLang="en-US" dirty="0"/>
              <a:t>내상점관리 </a:t>
            </a:r>
            <a:r>
              <a:rPr lang="en-US" altLang="ko-KR" dirty="0"/>
              <a:t>: </a:t>
            </a:r>
            <a:r>
              <a:rPr lang="ko-KR" altLang="en-US" dirty="0"/>
              <a:t>문의 댓글 및 판매자 답변</a:t>
            </a:r>
            <a:r>
              <a:rPr lang="en-US" altLang="ko-KR" dirty="0"/>
              <a:t>, </a:t>
            </a:r>
            <a:r>
              <a:rPr lang="ko-KR" altLang="en-US" dirty="0"/>
              <a:t>방문자 수</a:t>
            </a:r>
            <a:r>
              <a:rPr lang="en-US" altLang="ko-KR" dirty="0"/>
              <a:t>, </a:t>
            </a:r>
            <a:r>
              <a:rPr lang="ko-KR" altLang="en-US" dirty="0"/>
              <a:t>상품 목록</a:t>
            </a:r>
            <a:r>
              <a:rPr lang="en-US" altLang="ko-KR" dirty="0"/>
              <a:t>, </a:t>
            </a:r>
            <a:r>
              <a:rPr lang="ko-KR" altLang="en-US" dirty="0"/>
              <a:t>팔로잉</a:t>
            </a:r>
            <a:r>
              <a:rPr lang="en-US" altLang="ko-KR" dirty="0"/>
              <a:t>, </a:t>
            </a:r>
            <a:r>
              <a:rPr lang="ko-KR" altLang="en-US" dirty="0"/>
              <a:t>팔로워 문의 댓글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달리거나 팔로워가 생겼을때 알림</a:t>
            </a:r>
            <a:endParaRPr lang="en-US" altLang="ko-KR" dirty="0"/>
          </a:p>
          <a:p>
            <a:r>
              <a:rPr lang="en-US" altLang="ko-KR" dirty="0"/>
              <a:t>1:1</a:t>
            </a:r>
            <a:r>
              <a:rPr lang="ko-KR" altLang="en-US" dirty="0"/>
              <a:t>채팅 </a:t>
            </a:r>
            <a:r>
              <a:rPr lang="en-US" altLang="ko-KR" dirty="0"/>
              <a:t>: </a:t>
            </a:r>
            <a:r>
              <a:rPr lang="ko-KR" altLang="en-US" dirty="0"/>
              <a:t>판매유저와 구매유저간 </a:t>
            </a:r>
            <a:r>
              <a:rPr lang="en-US" altLang="ko-KR" dirty="0"/>
              <a:t>1:1 </a:t>
            </a:r>
            <a:r>
              <a:rPr lang="ko-KR" altLang="en-US" dirty="0"/>
              <a:t>채팅 기능</a:t>
            </a:r>
            <a:endParaRPr lang="en-US" altLang="ko-KR" dirty="0"/>
          </a:p>
          <a:p>
            <a:r>
              <a:rPr lang="ko-KR" altLang="en-US" dirty="0"/>
              <a:t>상품올리기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거래방법</a:t>
            </a:r>
            <a:r>
              <a:rPr lang="en-US" altLang="ko-KR" dirty="0"/>
              <a:t>(</a:t>
            </a:r>
            <a:r>
              <a:rPr lang="ko-KR" altLang="en-US" dirty="0"/>
              <a:t>택배</a:t>
            </a:r>
            <a:r>
              <a:rPr lang="en-US" altLang="ko-KR" dirty="0"/>
              <a:t>, </a:t>
            </a:r>
            <a:r>
              <a:rPr lang="ko-KR" altLang="en-US" dirty="0"/>
              <a:t>직거래</a:t>
            </a:r>
            <a:r>
              <a:rPr lang="en-US" altLang="ko-KR" dirty="0"/>
              <a:t>), </a:t>
            </a:r>
            <a:r>
              <a:rPr lang="ko-KR" altLang="en-US" dirty="0"/>
              <a:t>직거래시 거래지역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endParaRPr lang="en-US" altLang="ko-KR" dirty="0"/>
          </a:p>
          <a:p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r>
              <a:rPr lang="ko-KR" altLang="en-US" dirty="0"/>
              <a:t>생활용품 </a:t>
            </a:r>
            <a:r>
              <a:rPr lang="en-US" altLang="ko-KR" dirty="0"/>
              <a:t>(ex. </a:t>
            </a:r>
            <a:r>
              <a:rPr lang="ko-KR" altLang="en-US" dirty="0"/>
              <a:t>공구세트</a:t>
            </a:r>
            <a:r>
              <a:rPr lang="en-US" altLang="ko-KR" dirty="0"/>
              <a:t>, </a:t>
            </a:r>
            <a:r>
              <a:rPr lang="ko-KR" altLang="en-US" dirty="0"/>
              <a:t>텐트</a:t>
            </a:r>
            <a:r>
              <a:rPr lang="en-US" altLang="ko-KR" dirty="0"/>
              <a:t>, </a:t>
            </a:r>
            <a:r>
              <a:rPr lang="ko-KR" altLang="en-US" dirty="0"/>
              <a:t>스키</a:t>
            </a:r>
            <a:r>
              <a:rPr lang="en-US" altLang="ko-KR" dirty="0"/>
              <a:t>, </a:t>
            </a:r>
            <a:r>
              <a:rPr lang="ko-KR" altLang="en-US" dirty="0"/>
              <a:t>아동용 장난감 또는 책 등</a:t>
            </a:r>
            <a:r>
              <a:rPr lang="en-US" altLang="ko-KR" dirty="0"/>
              <a:t>), </a:t>
            </a:r>
          </a:p>
          <a:p>
            <a:pPr marL="0" indent="0">
              <a:buNone/>
            </a:pPr>
            <a:r>
              <a:rPr lang="ko-KR" altLang="en-US" dirty="0"/>
              <a:t>집 대여</a:t>
            </a:r>
            <a:r>
              <a:rPr lang="en-US" altLang="ko-KR" dirty="0"/>
              <a:t>,</a:t>
            </a:r>
            <a:r>
              <a:rPr lang="ko-KR" altLang="en-US" dirty="0"/>
              <a:t> 식품 </a:t>
            </a:r>
            <a:r>
              <a:rPr lang="en-US" altLang="ko-KR" dirty="0"/>
              <a:t>(ex. </a:t>
            </a:r>
            <a:r>
              <a:rPr lang="ko-KR" altLang="en-US" dirty="0"/>
              <a:t>외할머니한테 받은 감자 한박스 등</a:t>
            </a:r>
            <a:r>
              <a:rPr lang="en-US" altLang="ko-KR" dirty="0"/>
              <a:t>), </a:t>
            </a:r>
            <a:r>
              <a:rPr lang="ko-KR" altLang="en-US" dirty="0"/>
              <a:t>재능 </a:t>
            </a:r>
            <a:r>
              <a:rPr lang="en-US" altLang="ko-KR" dirty="0"/>
              <a:t>(ex. </a:t>
            </a:r>
            <a:r>
              <a:rPr lang="ko-KR" altLang="en-US" dirty="0"/>
              <a:t>컴퓨터 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로그램 설치해주세요</a:t>
            </a:r>
            <a:r>
              <a:rPr lang="en-US" altLang="ko-KR" dirty="0"/>
              <a:t>, </a:t>
            </a:r>
            <a:r>
              <a:rPr lang="ko-KR" altLang="en-US" dirty="0"/>
              <a:t>옷쇼핑 같이 가주세요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회원관리</a:t>
            </a:r>
            <a:endParaRPr lang="en-US" altLang="ko-KR" dirty="0"/>
          </a:p>
          <a:p>
            <a:r>
              <a:rPr lang="ko-KR" altLang="en-US" dirty="0"/>
              <a:t>메인화면관리</a:t>
            </a:r>
            <a:endParaRPr lang="en-US" altLang="ko-KR" dirty="0"/>
          </a:p>
          <a:p>
            <a:r>
              <a:rPr lang="ko-KR" altLang="en-US" dirty="0"/>
              <a:t>카테고리관리</a:t>
            </a:r>
            <a:endParaRPr lang="en-US" altLang="ko-KR" dirty="0"/>
          </a:p>
          <a:p>
            <a:r>
              <a:rPr lang="ko-KR" altLang="en-US" dirty="0"/>
              <a:t>상품목록관리</a:t>
            </a:r>
            <a:endParaRPr lang="en-US" altLang="ko-KR" dirty="0"/>
          </a:p>
          <a:p>
            <a:r>
              <a:rPr lang="ko-KR" altLang="en-US" dirty="0"/>
              <a:t>개별유저알림 </a:t>
            </a:r>
            <a:r>
              <a:rPr lang="en-US" altLang="ko-KR" dirty="0"/>
              <a:t>: </a:t>
            </a:r>
            <a:r>
              <a:rPr lang="ko-KR" altLang="en-US" dirty="0"/>
              <a:t>개별 유저에게 경고</a:t>
            </a:r>
            <a:r>
              <a:rPr lang="en-US" altLang="ko-KR" dirty="0"/>
              <a:t>, </a:t>
            </a:r>
            <a:r>
              <a:rPr lang="ko-KR" altLang="en-US" dirty="0"/>
              <a:t>수정요청 알림 보내기</a:t>
            </a:r>
            <a:endParaRPr lang="en-US" altLang="ko-KR" dirty="0"/>
          </a:p>
          <a:p>
            <a:r>
              <a:rPr lang="ko-KR" altLang="en-US" dirty="0"/>
              <a:t>공지사항관리</a:t>
            </a:r>
            <a:endParaRPr lang="en-US" altLang="ko-KR" dirty="0"/>
          </a:p>
          <a:p>
            <a:r>
              <a:rPr lang="en-US" altLang="ko-KR" dirty="0"/>
              <a:t>FAQ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관리자 리스트 </a:t>
            </a:r>
            <a:r>
              <a:rPr lang="en-US" altLang="ko-KR" dirty="0"/>
              <a:t>: </a:t>
            </a:r>
            <a:r>
              <a:rPr lang="ko-KR" altLang="en-US" dirty="0"/>
              <a:t>관리자페이지 접속 가능 아이디 목록</a:t>
            </a:r>
            <a:r>
              <a:rPr lang="en-US" altLang="ko-KR" dirty="0"/>
              <a:t>(</a:t>
            </a:r>
            <a:r>
              <a:rPr lang="ko-KR" altLang="en-US" dirty="0"/>
              <a:t>특정 권한을 가진 관리자에게만 노출되는 탭 관리자 권한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아무거나 넣고 싶은 기능</a:t>
            </a:r>
            <a:r>
              <a:rPr lang="en-US" altLang="ko-KR" dirty="0"/>
              <a:t>???</a:t>
            </a:r>
            <a:br>
              <a:rPr lang="en-US" altLang="ko-KR" dirty="0"/>
            </a:br>
            <a:r>
              <a:rPr lang="ko-KR" altLang="en-US" dirty="0" err="1"/>
              <a:t>기브미</a:t>
            </a:r>
            <a:r>
              <a:rPr lang="ko-KR" altLang="en-US" dirty="0"/>
              <a:t>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190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Yu Seohee</cp:lastModifiedBy>
  <cp:revision>27</cp:revision>
  <dcterms:created xsi:type="dcterms:W3CDTF">2020-01-31T08:29:48Z</dcterms:created>
  <dcterms:modified xsi:type="dcterms:W3CDTF">2020-03-01T04:58:31Z</dcterms:modified>
</cp:coreProperties>
</file>