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69" r:id="rId10"/>
    <p:sldId id="261" r:id="rId11"/>
    <p:sldId id="270" r:id="rId12"/>
    <p:sldId id="262" r:id="rId13"/>
    <p:sldId id="271" r:id="rId14"/>
    <p:sldId id="263" r:id="rId15"/>
    <p:sldId id="272" r:id="rId16"/>
    <p:sldId id="264" r:id="rId17"/>
    <p:sldId id="273" r:id="rId18"/>
    <p:sldId id="265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171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252" y="1474574"/>
            <a:ext cx="3402439" cy="491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622" y="1910920"/>
            <a:ext cx="763313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9202" y="1823266"/>
            <a:ext cx="45148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셀렉트박스로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입력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863" y="1540475"/>
            <a:ext cx="6803472" cy="468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상세페이지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셀렉트박스로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입력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6026" y="1705233"/>
            <a:ext cx="2958273" cy="457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91" y="2414846"/>
            <a:ext cx="791450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user_m_kb_BorrowlList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047" y="1566606"/>
            <a:ext cx="40290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536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박스로 변경 가능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반납중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반납 완료만 가능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확인 버튼 누르면 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내용이 갱신이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728" y="4135395"/>
            <a:ext cx="7323651" cy="220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97" y="1503886"/>
            <a:ext cx="7010400" cy="250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536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박스로 변경 가능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반납중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반납 완료만 가능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확인 버튼 누르면 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내용이 갱신이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7600" y="2150075"/>
            <a:ext cx="1993260" cy="369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7497" y="2240692"/>
            <a:ext cx="2361183" cy="358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42" y="1573427"/>
            <a:ext cx="2883962" cy="47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314" y="1293083"/>
            <a:ext cx="36671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6264" y="1418710"/>
            <a:ext cx="37052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=""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=""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49" y="1518594"/>
            <a:ext cx="35623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764</Words>
  <Application>Microsoft Office PowerPoint</Application>
  <PresentationFormat>사용자 지정</PresentationFormat>
  <Paragraphs>336</Paragraphs>
  <Slides>19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화면 설계서!!!!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KKB</cp:lastModifiedBy>
  <cp:revision>90</cp:revision>
  <dcterms:created xsi:type="dcterms:W3CDTF">2020-01-16T07:12:04Z</dcterms:created>
  <dcterms:modified xsi:type="dcterms:W3CDTF">2020-03-03T11:58:02Z</dcterms:modified>
</cp:coreProperties>
</file>