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4" r:id="rId9"/>
    <p:sldId id="265" r:id="rId10"/>
    <p:sldId id="267" r:id="rId11"/>
    <p:sldId id="266" r:id="rId12"/>
    <p:sldId id="268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941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676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947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04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4222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330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5766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789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074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26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28" y="257176"/>
            <a:ext cx="6678621" cy="51540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175" y="380152"/>
            <a:ext cx="6734175" cy="962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37" y="1640910"/>
            <a:ext cx="6636134" cy="2167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12" y="3403882"/>
            <a:ext cx="9086850" cy="2981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111" y="2908584"/>
            <a:ext cx="94964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 smtClean="0"/>
              <a:t>안드로이드</a:t>
            </a:r>
            <a:r>
              <a:rPr lang="ko-KR" altLang="en-US" dirty="0" smtClean="0"/>
              <a:t> 화면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7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42" y="1573427"/>
            <a:ext cx="2883962" cy="473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90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71" y="926925"/>
            <a:ext cx="3271007" cy="46659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38571" y="1327759"/>
            <a:ext cx="3271007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81" y="316672"/>
            <a:ext cx="5514975" cy="588645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 flipV="1">
            <a:off x="4609578" y="1784959"/>
            <a:ext cx="981803" cy="1474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314" y="1293083"/>
            <a:ext cx="36671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77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45" y="-119269"/>
            <a:ext cx="3250406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5948" y="1192696"/>
            <a:ext cx="1683026" cy="12324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38" y="2372038"/>
            <a:ext cx="9992648" cy="43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6264" y="1418710"/>
            <a:ext cx="37052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27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43" y="569843"/>
            <a:ext cx="2572060" cy="54267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57" y="1444900"/>
            <a:ext cx="67532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8252" y="1474574"/>
            <a:ext cx="3402439" cy="491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1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78" y="4357282"/>
            <a:ext cx="7652952" cy="199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41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86" y="662473"/>
            <a:ext cx="2427854" cy="5122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973" y="124603"/>
            <a:ext cx="8201025" cy="2926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973" y="3387012"/>
            <a:ext cx="7185835" cy="25950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5780" y="3387012"/>
            <a:ext cx="2496060" cy="16328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1" y="217835"/>
            <a:ext cx="5907506" cy="6372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56" y="1290182"/>
            <a:ext cx="5672611" cy="37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5285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35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1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휴대폰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번호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인증 버튼을 눌러서 인증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해야함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13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유효성 검사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형식이 제대로 되었는지 확인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5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우편번호 검색 누르면 다음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우편번호 검색 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이용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8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수정버튼 누르면 해당 회원 정보가 변경이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9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04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6" y="444199"/>
            <a:ext cx="6536195" cy="4733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78" y="171358"/>
            <a:ext cx="6453153" cy="38771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51" y="4048489"/>
            <a:ext cx="6210300" cy="2495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565" y="5038483"/>
            <a:ext cx="5591175" cy="10477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26093" y="1102290"/>
            <a:ext cx="1390389" cy="14905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936" y="258731"/>
            <a:ext cx="7571216" cy="17087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866" y="2856652"/>
            <a:ext cx="6153150" cy="1724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796" y="1847589"/>
            <a:ext cx="53244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69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7" y="142875"/>
            <a:ext cx="8629650" cy="6715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03" y="590223"/>
            <a:ext cx="5086350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815" y="1504296"/>
            <a:ext cx="6257925" cy="426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72" y="457491"/>
            <a:ext cx="7467600" cy="704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72" y="1932064"/>
            <a:ext cx="75342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08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1" y="399586"/>
            <a:ext cx="7943850" cy="5019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089" y="175868"/>
            <a:ext cx="6753225" cy="2105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4" y="3113696"/>
            <a:ext cx="6257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5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415</Words>
  <Application>Microsoft Office PowerPoint</Application>
  <PresentationFormat>와이드스크린</PresentationFormat>
  <Paragraphs>172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65</cp:revision>
  <dcterms:created xsi:type="dcterms:W3CDTF">2020-01-16T07:12:04Z</dcterms:created>
  <dcterms:modified xsi:type="dcterms:W3CDTF">2020-03-26T08:08:09Z</dcterms:modified>
</cp:coreProperties>
</file>